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7" r:id="rId2"/>
  </p:sldMasterIdLst>
  <p:notesMasterIdLst>
    <p:notesMasterId r:id="rId33"/>
  </p:notesMasterIdLst>
  <p:handoutMasterIdLst>
    <p:handoutMasterId r:id="rId34"/>
  </p:handoutMasterIdLst>
  <p:sldIdLst>
    <p:sldId id="256" r:id="rId3"/>
    <p:sldId id="398" r:id="rId4"/>
    <p:sldId id="408" r:id="rId5"/>
    <p:sldId id="400" r:id="rId6"/>
    <p:sldId id="401" r:id="rId7"/>
    <p:sldId id="402" r:id="rId8"/>
    <p:sldId id="403" r:id="rId9"/>
    <p:sldId id="404" r:id="rId10"/>
    <p:sldId id="405" r:id="rId11"/>
    <p:sldId id="406" r:id="rId12"/>
    <p:sldId id="407" r:id="rId13"/>
    <p:sldId id="409" r:id="rId14"/>
    <p:sldId id="410" r:id="rId15"/>
    <p:sldId id="411" r:id="rId16"/>
    <p:sldId id="413" r:id="rId17"/>
    <p:sldId id="412" r:id="rId18"/>
    <p:sldId id="414" r:id="rId19"/>
    <p:sldId id="415" r:id="rId20"/>
    <p:sldId id="416" r:id="rId21"/>
    <p:sldId id="417" r:id="rId22"/>
    <p:sldId id="419" r:id="rId23"/>
    <p:sldId id="418" r:id="rId24"/>
    <p:sldId id="420" r:id="rId25"/>
    <p:sldId id="421" r:id="rId26"/>
    <p:sldId id="422" r:id="rId27"/>
    <p:sldId id="423" r:id="rId28"/>
    <p:sldId id="425" r:id="rId29"/>
    <p:sldId id="426" r:id="rId30"/>
    <p:sldId id="427" r:id="rId31"/>
    <p:sldId id="371" r:id="rId3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FFF99"/>
    <a:srgbClr val="CCECFF"/>
    <a:srgbClr val="FFFF00"/>
    <a:srgbClr val="3FE329"/>
    <a:srgbClr val="66FFFF"/>
    <a:srgbClr val="66FF33"/>
    <a:srgbClr val="CC00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7" autoAdjust="0"/>
    <p:restoredTop sz="94786" autoAdjust="0"/>
  </p:normalViewPr>
  <p:slideViewPr>
    <p:cSldViewPr>
      <p:cViewPr>
        <p:scale>
          <a:sx n="80" d="100"/>
          <a:sy n="80" d="100"/>
        </p:scale>
        <p:origin x="-85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2"/>
    </p:cViewPr>
  </p:sorterViewPr>
  <p:notesViewPr>
    <p:cSldViewPr>
      <p:cViewPr varScale="1">
        <p:scale>
          <a:sx n="67" d="100"/>
          <a:sy n="67" d="100"/>
        </p:scale>
        <p:origin x="-33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269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269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269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EBF7CA4-2526-43F1-B341-52F6B0FE4959}" type="slidenum">
              <a:rPr lang="en-US"/>
              <a:pPr/>
              <a:t>‹#›</a:t>
            </a:fld>
            <a:endParaRPr lang="en-US"/>
          </a:p>
        </p:txBody>
      </p:sp>
    </p:spTree>
    <p:extLst>
      <p:ext uri="{BB962C8B-B14F-4D97-AF65-F5344CB8AC3E}">
        <p14:creationId xmlns:p14="http://schemas.microsoft.com/office/powerpoint/2010/main" val="352417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EE6A5560-8B94-4F9B-BC60-CBBE8FB1F53F}" type="slidenum">
              <a:rPr lang="en-US"/>
              <a:pPr/>
              <a:t>‹#›</a:t>
            </a:fld>
            <a:endParaRPr lang="en-US"/>
          </a:p>
        </p:txBody>
      </p:sp>
    </p:spTree>
    <p:extLst>
      <p:ext uri="{BB962C8B-B14F-4D97-AF65-F5344CB8AC3E}">
        <p14:creationId xmlns:p14="http://schemas.microsoft.com/office/powerpoint/2010/main" val="21826885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6A5560-8B94-4F9B-BC60-CBBE8FB1F53F}" type="slidenum">
              <a:rPr lang="en-US" smtClean="0"/>
              <a:pPr/>
              <a:t>13</a:t>
            </a:fld>
            <a:endParaRPr lang="en-US"/>
          </a:p>
        </p:txBody>
      </p:sp>
    </p:spTree>
    <p:extLst>
      <p:ext uri="{BB962C8B-B14F-4D97-AF65-F5344CB8AC3E}">
        <p14:creationId xmlns:p14="http://schemas.microsoft.com/office/powerpoint/2010/main" val="68037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Образ слайда 1"/>
          <p:cNvSpPr>
            <a:spLocks noGrp="1" noRot="1" noChangeAspect="1" noTextEdit="1"/>
          </p:cNvSpPr>
          <p:nvPr>
            <p:ph type="sldImg"/>
          </p:nvPr>
        </p:nvSpPr>
        <p:spPr bwMode="auto">
          <a:noFill/>
          <a:ln>
            <a:solidFill>
              <a:srgbClr val="000000"/>
            </a:solidFill>
            <a:miter lim="800000"/>
            <a:headEnd/>
            <a:tailEnd/>
          </a:ln>
        </p:spPr>
      </p:sp>
      <p:sp>
        <p:nvSpPr>
          <p:cNvPr id="2385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385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9151DB-B41A-45A2-91CD-0ED8339AC97B}" type="slidenum">
              <a:rPr lang="ru-RU" smtClean="0"/>
              <a:pPr/>
              <a:t>30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34" name="Rectangle 1634"/>
          <p:cNvSpPr>
            <a:spLocks noChangeArrowheads="1"/>
          </p:cNvSpPr>
          <p:nvPr/>
        </p:nvSpPr>
        <p:spPr bwMode="gray">
          <a:xfrm>
            <a:off x="0" y="-1905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796" name="Rectangle 1596"/>
          <p:cNvSpPr>
            <a:spLocks noChangeArrowheads="1"/>
          </p:cNvSpPr>
          <p:nvPr/>
        </p:nvSpPr>
        <p:spPr bwMode="gray">
          <a:xfrm>
            <a:off x="6902450" y="-11113"/>
            <a:ext cx="303213" cy="6858001"/>
          </a:xfrm>
          <a:prstGeom prst="rect">
            <a:avLst/>
          </a:prstGeom>
          <a:solidFill>
            <a:schemeClr val="accent2">
              <a:alpha val="3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797" name="Rectangle 1597"/>
          <p:cNvSpPr>
            <a:spLocks noChangeArrowheads="1"/>
          </p:cNvSpPr>
          <p:nvPr/>
        </p:nvSpPr>
        <p:spPr bwMode="gray">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792" name="Rectangle 1592"/>
          <p:cNvSpPr>
            <a:spLocks noChangeArrowheads="1"/>
          </p:cNvSpPr>
          <p:nvPr/>
        </p:nvSpPr>
        <p:spPr bwMode="gray">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793" name="Rectangle 1593"/>
          <p:cNvSpPr>
            <a:spLocks noChangeArrowheads="1"/>
          </p:cNvSpPr>
          <p:nvPr/>
        </p:nvSpPr>
        <p:spPr bwMode="gray">
          <a:xfrm>
            <a:off x="5359400" y="-17463"/>
            <a:ext cx="728663" cy="6938963"/>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794" name="Rectangle 1594"/>
          <p:cNvSpPr>
            <a:spLocks noChangeArrowheads="1"/>
          </p:cNvSpPr>
          <p:nvPr/>
        </p:nvSpPr>
        <p:spPr bwMode="gray">
          <a:xfrm>
            <a:off x="6081994" y="-19050"/>
            <a:ext cx="547687" cy="6938963"/>
          </a:xfrm>
          <a:prstGeom prst="rect">
            <a:avLst/>
          </a:prstGeom>
          <a:solidFill>
            <a:schemeClr val="accent2">
              <a:alpha val="4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795" name="Rectangle 1595"/>
          <p:cNvSpPr>
            <a:spLocks noChangeArrowheads="1"/>
          </p:cNvSpPr>
          <p:nvPr/>
        </p:nvSpPr>
        <p:spPr bwMode="gray">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22" name="Rectangle 1622"/>
          <p:cNvSpPr>
            <a:spLocks noChangeArrowheads="1"/>
          </p:cNvSpPr>
          <p:nvPr/>
        </p:nvSpPr>
        <p:spPr bwMode="gray">
          <a:xfrm>
            <a:off x="7405539" y="63500"/>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23" name="Rectangle 1623"/>
          <p:cNvSpPr>
            <a:spLocks noChangeArrowheads="1"/>
          </p:cNvSpPr>
          <p:nvPr/>
        </p:nvSpPr>
        <p:spPr bwMode="gray">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24" name="Rectangle 1624"/>
          <p:cNvSpPr>
            <a:spLocks noChangeArrowheads="1"/>
          </p:cNvSpPr>
          <p:nvPr/>
        </p:nvSpPr>
        <p:spPr bwMode="gray">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43" name="Rectangle 1643"/>
          <p:cNvSpPr>
            <a:spLocks noChangeArrowheads="1"/>
          </p:cNvSpPr>
          <p:nvPr/>
        </p:nvSpPr>
        <p:spPr bwMode="gray">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44" name="Rectangle 1644"/>
          <p:cNvSpPr>
            <a:spLocks noChangeArrowheads="1"/>
          </p:cNvSpPr>
          <p:nvPr userDrawn="1"/>
        </p:nvSpPr>
        <p:spPr bwMode="gray">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45" name="Rectangle 1645"/>
          <p:cNvSpPr>
            <a:spLocks noChangeArrowheads="1"/>
          </p:cNvSpPr>
          <p:nvPr/>
        </p:nvSpPr>
        <p:spPr bwMode="gray">
          <a:xfrm>
            <a:off x="8210401" y="-11113"/>
            <a:ext cx="230187" cy="6858001"/>
          </a:xfrm>
          <a:prstGeom prst="rect">
            <a:avLst/>
          </a:prstGeom>
          <a:solidFill>
            <a:schemeClr val="accent2">
              <a:alpha val="17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436847" name="Rectangle 1647"/>
          <p:cNvSpPr>
            <a:spLocks noGrp="1" noChangeArrowheads="1"/>
          </p:cNvSpPr>
          <p:nvPr>
            <p:ph type="ctrTitle" sz="quarter"/>
          </p:nvPr>
        </p:nvSpPr>
        <p:spPr bwMode="gray">
          <a:xfrm>
            <a:off x="3802063" y="1314450"/>
            <a:ext cx="5105400" cy="1470025"/>
          </a:xfrm>
        </p:spPr>
        <p:txBody>
          <a:bodyPr/>
          <a:lstStyle>
            <a:lvl1pPr algn="ctr">
              <a:defRPr sz="4400"/>
            </a:lvl1pPr>
          </a:lstStyle>
          <a:p>
            <a:pPr lvl="0"/>
            <a:r>
              <a:rPr lang="ru-RU" noProof="0" dirty="0" smtClean="0"/>
              <a:t>Образец заголовка</a:t>
            </a:r>
            <a:endParaRPr lang="en-US" noProof="0" dirty="0" smtClean="0"/>
          </a:p>
        </p:txBody>
      </p:sp>
      <p:sp>
        <p:nvSpPr>
          <p:cNvPr id="436848" name="Rectangle 1648"/>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ru-RU" noProof="0" smtClean="0"/>
              <a:t>Образец подзаголовка</a:t>
            </a:r>
            <a:endParaRPr lang="en-US" noProof="0" smtClean="0"/>
          </a:p>
        </p:txBody>
      </p:sp>
      <p:sp>
        <p:nvSpPr>
          <p:cNvPr id="436850" name="Rectangle 1650"/>
          <p:cNvSpPr>
            <a:spLocks noGrp="1" noChangeArrowheads="1"/>
          </p:cNvSpPr>
          <p:nvPr>
            <p:ph type="ftr" sz="quarter" idx="3"/>
          </p:nvPr>
        </p:nvSpPr>
        <p:spPr bwMode="gray">
          <a:xfrm>
            <a:off x="3552825" y="6534150"/>
            <a:ext cx="2895600" cy="234950"/>
          </a:xfrm>
        </p:spPr>
        <p:txBody>
          <a:bodyPr/>
          <a:lstStyle>
            <a:lvl1pPr>
              <a:defRPr/>
            </a:lvl1pPr>
          </a:lstStyle>
          <a:p>
            <a:endParaRPr lang="en-US"/>
          </a:p>
        </p:txBody>
      </p:sp>
      <p:sp>
        <p:nvSpPr>
          <p:cNvPr id="436849" name="Rectangle 1649"/>
          <p:cNvSpPr>
            <a:spLocks noGrp="1" noChangeArrowheads="1"/>
          </p:cNvSpPr>
          <p:nvPr>
            <p:ph type="dt" sz="quarter" idx="2"/>
          </p:nvPr>
        </p:nvSpPr>
        <p:spPr bwMode="gray">
          <a:xfrm>
            <a:off x="6900863" y="6526213"/>
            <a:ext cx="2133600" cy="274637"/>
          </a:xfrm>
        </p:spPr>
        <p:txBody>
          <a:bodyPr/>
          <a:lstStyle>
            <a:lvl1pPr>
              <a:defRPr/>
            </a:lvl1pPr>
          </a:lstStyle>
          <a:p>
            <a:endParaRPr lang="en-US"/>
          </a:p>
        </p:txBody>
      </p:sp>
      <p:sp>
        <p:nvSpPr>
          <p:cNvPr id="436851" name="Rectangle 1651"/>
          <p:cNvSpPr>
            <a:spLocks noGrp="1" noChangeArrowheads="1"/>
          </p:cNvSpPr>
          <p:nvPr>
            <p:ph type="sldNum" sz="quarter" idx="4"/>
          </p:nvPr>
        </p:nvSpPr>
        <p:spPr bwMode="gray">
          <a:xfrm>
            <a:off x="3011488" y="6527800"/>
            <a:ext cx="373062" cy="234950"/>
          </a:xfrm>
        </p:spPr>
        <p:txBody>
          <a:bodyPr/>
          <a:lstStyle>
            <a:lvl1pPr>
              <a:defRPr/>
            </a:lvl1pPr>
          </a:lstStyle>
          <a:p>
            <a:fld id="{A14ED823-6412-444A-BDAF-5FAE042DD1E3}"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436834"/>
                                        </p:tgtEl>
                                      </p:cBhvr>
                                      <p:by x="150000" y="150000"/>
                                    </p:animScale>
                                  </p:childTnLst>
                                </p:cTn>
                              </p:par>
                              <p:par>
                                <p:cTn id="70" presetID="6" presetClass="emph" presetSubtype="0" fill="hold" grpId="1" nodeType="withEffect">
                                  <p:stCondLst>
                                    <p:cond delay="200"/>
                                  </p:stCondLst>
                                  <p:childTnLst>
                                    <p:animScale>
                                      <p:cBhvr>
                                        <p:cTn id="71" dur="500" fill="hold"/>
                                        <p:tgtEl>
                                          <p:spTgt spid="436792"/>
                                        </p:tgtEl>
                                      </p:cBhvr>
                                      <p:by x="150000" y="150000"/>
                                    </p:animScale>
                                  </p:childTnLst>
                                </p:cTn>
                              </p:par>
                              <p:par>
                                <p:cTn id="72" presetID="6" presetClass="emph" presetSubtype="0" fill="hold" grpId="1" nodeType="withEffect">
                                  <p:stCondLst>
                                    <p:cond delay="400"/>
                                  </p:stCondLst>
                                  <p:childTnLst>
                                    <p:animScale>
                                      <p:cBhvr>
                                        <p:cTn id="73" dur="500" fill="hold"/>
                                        <p:tgtEl>
                                          <p:spTgt spid="436793"/>
                                        </p:tgtEl>
                                      </p:cBhvr>
                                      <p:by x="150000" y="150000"/>
                                    </p:animScale>
                                  </p:childTnLst>
                                </p:cTn>
                              </p:par>
                              <p:par>
                                <p:cTn id="74" presetID="6" presetClass="emph" presetSubtype="0" fill="hold" grpId="1" nodeType="withEffect">
                                  <p:stCondLst>
                                    <p:cond delay="800"/>
                                  </p:stCondLst>
                                  <p:childTnLst>
                                    <p:animScale>
                                      <p:cBhvr>
                                        <p:cTn id="75" dur="500" fill="hold"/>
                                        <p:tgtEl>
                                          <p:spTgt spid="436794"/>
                                        </p:tgtEl>
                                      </p:cBhvr>
                                      <p:by x="150000" y="150000"/>
                                    </p:animScale>
                                  </p:childTnLst>
                                </p:cTn>
                              </p:par>
                              <p:par>
                                <p:cTn id="76" presetID="6" presetClass="emph" presetSubtype="0" fill="hold" grpId="1" nodeType="withEffect">
                                  <p:stCondLst>
                                    <p:cond delay="1100"/>
                                  </p:stCondLst>
                                  <p:childTnLst>
                                    <p:animScale>
                                      <p:cBhvr>
                                        <p:cTn id="77" dur="500" fill="hold"/>
                                        <p:tgtEl>
                                          <p:spTgt spid="436795"/>
                                        </p:tgtEl>
                                      </p:cBhvr>
                                      <p:by x="150000" y="150000"/>
                                    </p:animScale>
                                  </p:childTnLst>
                                </p:cTn>
                              </p:par>
                              <p:par>
                                <p:cTn id="78" presetID="6" presetClass="emph" presetSubtype="0" fill="hold" grpId="1" nodeType="withEffect">
                                  <p:stCondLst>
                                    <p:cond delay="1400"/>
                                  </p:stCondLst>
                                  <p:childTnLst>
                                    <p:animScale>
                                      <p:cBhvr>
                                        <p:cTn id="79" dur="500" fill="hold"/>
                                        <p:tgtEl>
                                          <p:spTgt spid="436796"/>
                                        </p:tgtEl>
                                      </p:cBhvr>
                                      <p:by x="150000" y="150000"/>
                                    </p:animScale>
                                  </p:childTnLst>
                                </p:cTn>
                              </p:par>
                              <p:par>
                                <p:cTn id="80" presetID="6" presetClass="emph" presetSubtype="0" fill="hold" grpId="1" nodeType="withEffect">
                                  <p:stCondLst>
                                    <p:cond delay="1700"/>
                                  </p:stCondLst>
                                  <p:childTnLst>
                                    <p:animScale>
                                      <p:cBhvr>
                                        <p:cTn id="81" dur="500" fill="hold"/>
                                        <p:tgtEl>
                                          <p:spTgt spid="436797"/>
                                        </p:tgtEl>
                                      </p:cBhvr>
                                      <p:by x="150000" y="150000"/>
                                    </p:animScale>
                                  </p:childTnLst>
                                </p:cTn>
                              </p:par>
                              <p:par>
                                <p:cTn id="82" presetID="6" presetClass="emph" presetSubtype="0" fill="hold" grpId="1" nodeType="withEffect">
                                  <p:stCondLst>
                                    <p:cond delay="2000"/>
                                  </p:stCondLst>
                                  <p:childTnLst>
                                    <p:animScale>
                                      <p:cBhvr>
                                        <p:cTn id="83" dur="500" fill="hold"/>
                                        <p:tgtEl>
                                          <p:spTgt spid="436822"/>
                                        </p:tgtEl>
                                      </p:cBhvr>
                                      <p:by x="150000" y="150000"/>
                                    </p:animScale>
                                  </p:childTnLst>
                                </p:cTn>
                              </p:par>
                              <p:par>
                                <p:cTn id="84" presetID="6" presetClass="emph" presetSubtype="0" fill="hold" grpId="1" nodeType="withEffect">
                                  <p:stCondLst>
                                    <p:cond delay="2200"/>
                                  </p:stCondLst>
                                  <p:childTnLst>
                                    <p:animScale>
                                      <p:cBhvr>
                                        <p:cTn id="85" dur="500" fill="hold"/>
                                        <p:tgtEl>
                                          <p:spTgt spid="436823"/>
                                        </p:tgtEl>
                                      </p:cBhvr>
                                      <p:by x="150000" y="150000"/>
                                    </p:animScale>
                                  </p:childTnLst>
                                </p:cTn>
                              </p:par>
                              <p:par>
                                <p:cTn id="86" presetID="6" presetClass="emph" presetSubtype="0" fill="hold" grpId="1" nodeType="withEffect">
                                  <p:stCondLst>
                                    <p:cond delay="2300"/>
                                  </p:stCondLst>
                                  <p:childTnLst>
                                    <p:animScale>
                                      <p:cBhvr>
                                        <p:cTn id="87" dur="500" fill="hold"/>
                                        <p:tgtEl>
                                          <p:spTgt spid="436824"/>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436842"/>
                                        </p:tgtEl>
                                      </p:cBhvr>
                                      <p:by x="150000" y="150000"/>
                                    </p:animScale>
                                  </p:childTnLst>
                                </p:cTn>
                              </p:par>
                              <p:par>
                                <p:cTn id="91" presetID="6" presetClass="emph" presetSubtype="0" fill="hold" grpId="1" nodeType="withEffect">
                                  <p:stCondLst>
                                    <p:cond delay="400"/>
                                  </p:stCondLst>
                                  <p:childTnLst>
                                    <p:animScale>
                                      <p:cBhvr>
                                        <p:cTn id="92" dur="500" fill="hold"/>
                                        <p:tgtEl>
                                          <p:spTgt spid="436843"/>
                                        </p:tgtEl>
                                      </p:cBhvr>
                                      <p:by x="150000" y="150000"/>
                                    </p:animScale>
                                  </p:childTnLst>
                                </p:cTn>
                              </p:par>
                              <p:par>
                                <p:cTn id="93" presetID="6" presetClass="emph" presetSubtype="0" fill="hold" grpId="1" nodeType="withEffect">
                                  <p:stCondLst>
                                    <p:cond delay="800"/>
                                  </p:stCondLst>
                                  <p:childTnLst>
                                    <p:animScale>
                                      <p:cBhvr>
                                        <p:cTn id="94" dur="500" fill="hold"/>
                                        <p:tgtEl>
                                          <p:spTgt spid="436844"/>
                                        </p:tgtEl>
                                      </p:cBhvr>
                                      <p:by x="150000" y="150000"/>
                                    </p:animScale>
                                  </p:childTnLst>
                                </p:cTn>
                              </p:par>
                              <p:par>
                                <p:cTn id="95" presetID="6" presetClass="emph" presetSubtype="0" fill="hold" grpId="1" nodeType="withEffect">
                                  <p:stCondLst>
                                    <p:cond delay="1100"/>
                                  </p:stCondLst>
                                  <p:childTnLst>
                                    <p:animScale>
                                      <p:cBhvr>
                                        <p:cTn id="96" dur="500" fill="hold"/>
                                        <p:tgtEl>
                                          <p:spTgt spid="4368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2" grpId="0" animBg="1"/>
      <p:bldP spid="436842" grpId="1" animBg="1"/>
      <p:bldP spid="436834" grpId="0" animBg="1"/>
      <p:bldP spid="436834" grpId="1" animBg="1"/>
      <p:bldP spid="436796" grpId="0" animBg="1"/>
      <p:bldP spid="436796" grpId="1" animBg="1"/>
      <p:bldP spid="436797" grpId="0" animBg="1"/>
      <p:bldP spid="436797" grpId="1" animBg="1"/>
      <p:bldP spid="436792" grpId="0" animBg="1"/>
      <p:bldP spid="436792" grpId="1" animBg="1"/>
      <p:bldP spid="436793" grpId="0" animBg="1"/>
      <p:bldP spid="436793" grpId="1" animBg="1"/>
      <p:bldP spid="436794" grpId="0" animBg="1"/>
      <p:bldP spid="436794" grpId="1" animBg="1"/>
      <p:bldP spid="436795" grpId="0" animBg="1"/>
      <p:bldP spid="436795" grpId="1" animBg="1"/>
      <p:bldP spid="436822" grpId="0" animBg="1"/>
      <p:bldP spid="436822" grpId="1" animBg="1"/>
      <p:bldP spid="436823" grpId="0" animBg="1"/>
      <p:bldP spid="436823" grpId="1" animBg="1"/>
      <p:bldP spid="436824" grpId="0" animBg="1"/>
      <p:bldP spid="436824" grpId="1" animBg="1"/>
      <p:bldP spid="436843" grpId="0" animBg="1"/>
      <p:bldP spid="436843" grpId="1" animBg="1"/>
      <p:bldP spid="436844" grpId="0" animBg="1"/>
      <p:bldP spid="436844" grpId="1" animBg="1"/>
      <p:bldP spid="436845" grpId="0" animBg="1"/>
      <p:bldP spid="436845"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8933932-55D2-4E07-B130-5E15DC99764C}" type="slidenum">
              <a:rPr lang="en-US" smtClean="0"/>
              <a:pPr/>
              <a:t>‹#›</a:t>
            </a:fld>
            <a:endParaRPr lang="en-US"/>
          </a:p>
        </p:txBody>
      </p:sp>
    </p:spTree>
    <p:extLst>
      <p:ext uri="{BB962C8B-B14F-4D97-AF65-F5344CB8AC3E}">
        <p14:creationId xmlns:p14="http://schemas.microsoft.com/office/powerpoint/2010/main" val="114710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18338" y="65088"/>
            <a:ext cx="1995487" cy="64595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30288" y="65088"/>
            <a:ext cx="5835650" cy="64595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541C0D8-D0DE-4787-8910-EA6BC99B28A1}" type="slidenum">
              <a:rPr lang="en-US" smtClean="0"/>
              <a:pPr/>
              <a:t>‹#›</a:t>
            </a:fld>
            <a:endParaRPr lang="en-US"/>
          </a:p>
        </p:txBody>
      </p:sp>
    </p:spTree>
    <p:extLst>
      <p:ext uri="{BB962C8B-B14F-4D97-AF65-F5344CB8AC3E}">
        <p14:creationId xmlns:p14="http://schemas.microsoft.com/office/powerpoint/2010/main" val="170774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88" y="65088"/>
            <a:ext cx="7958137" cy="1011237"/>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1030288" y="1163638"/>
            <a:ext cx="7961312" cy="5360987"/>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1077913" y="6616700"/>
            <a:ext cx="2133600" cy="241300"/>
          </a:xfrm>
        </p:spPr>
        <p:txBody>
          <a:bodyPr/>
          <a:lstStyle>
            <a:lvl1pPr>
              <a:defRPr/>
            </a:lvl1pPr>
          </a:lstStyle>
          <a:p>
            <a:endParaRPr lang="en-US"/>
          </a:p>
        </p:txBody>
      </p:sp>
      <p:sp>
        <p:nvSpPr>
          <p:cNvPr id="5" name="Нижний колонтитул 4"/>
          <p:cNvSpPr>
            <a:spLocks noGrp="1"/>
          </p:cNvSpPr>
          <p:nvPr>
            <p:ph type="ftr" sz="quarter" idx="11"/>
          </p:nvPr>
        </p:nvSpPr>
        <p:spPr>
          <a:xfrm>
            <a:off x="5838825" y="6616700"/>
            <a:ext cx="2895600" cy="241300"/>
          </a:xfrm>
        </p:spPr>
        <p:txBody>
          <a:bodyPr/>
          <a:lstStyle>
            <a:lvl1pPr>
              <a:defRPr/>
            </a:lvl1pPr>
          </a:lstStyle>
          <a:p>
            <a:endParaRPr lang="en-US"/>
          </a:p>
        </p:txBody>
      </p:sp>
      <p:sp>
        <p:nvSpPr>
          <p:cNvPr id="6" name="Номер слайда 5"/>
          <p:cNvSpPr>
            <a:spLocks noGrp="1"/>
          </p:cNvSpPr>
          <p:nvPr>
            <p:ph type="sldNum" sz="quarter" idx="12"/>
          </p:nvPr>
        </p:nvSpPr>
        <p:spPr>
          <a:xfrm>
            <a:off x="4187825" y="6616700"/>
            <a:ext cx="661988" cy="241300"/>
          </a:xfrm>
        </p:spPr>
        <p:txBody>
          <a:bodyPr/>
          <a:lstStyle>
            <a:lvl1pPr>
              <a:defRPr/>
            </a:lvl1pPr>
          </a:lstStyle>
          <a:p>
            <a:fld id="{7B695193-06EF-4E26-8BD1-9A69F2E2230D}" type="slidenum">
              <a:rPr lang="en-US" smtClean="0"/>
              <a:pPr/>
              <a:t>‹#›</a:t>
            </a:fld>
            <a:endParaRPr lang="en-US"/>
          </a:p>
        </p:txBody>
      </p:sp>
    </p:spTree>
    <p:extLst>
      <p:ext uri="{BB962C8B-B14F-4D97-AF65-F5344CB8AC3E}">
        <p14:creationId xmlns:p14="http://schemas.microsoft.com/office/powerpoint/2010/main" val="179188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ED823-6412-444A-BDAF-5FAE042DD1E3}" type="slidenum">
              <a:rPr lang="en-US" smtClean="0"/>
              <a:pPr/>
              <a:t>‹#›</a:t>
            </a:fld>
            <a:endParaRPr lang="en-US"/>
          </a:p>
        </p:txBody>
      </p:sp>
      <p:sp>
        <p:nvSpPr>
          <p:cNvPr id="9" name="Rectangle 1644"/>
          <p:cNvSpPr>
            <a:spLocks noChangeArrowheads="1"/>
          </p:cNvSpPr>
          <p:nvPr userDrawn="1"/>
        </p:nvSpPr>
        <p:spPr bwMode="gray">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6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6" presetClass="emph" presetSubtype="0" fill="hold" grpId="1" nodeType="withEffect">
                                  <p:stCondLst>
                                    <p:cond delay="800"/>
                                  </p:stCondLst>
                                  <p:childTnLst>
                                    <p:animScale>
                                      <p:cBhvr>
                                        <p:cTn id="11" dur="5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96A63-C4AC-4C5E-95ED-AB1C15AEFF5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1225-2018-4D45-A800-924B435BF5C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7F175-9C52-42A0-B0EB-441B6FF03460}"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7F3B7-1857-4A90-AEC3-982C50CB6D4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F725E-8FE9-4DEE-83DA-B148367FB75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FE304-181C-4863-8D02-DC2A12D5C8A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B396A63-C4AC-4C5E-95ED-AB1C15AEFF59}" type="slidenum">
              <a:rPr lang="en-US" smtClean="0"/>
              <a:pPr/>
              <a:t>‹#›</a:t>
            </a:fld>
            <a:endParaRPr lang="en-US"/>
          </a:p>
        </p:txBody>
      </p:sp>
    </p:spTree>
    <p:extLst>
      <p:ext uri="{BB962C8B-B14F-4D97-AF65-F5344CB8AC3E}">
        <p14:creationId xmlns:p14="http://schemas.microsoft.com/office/powerpoint/2010/main" val="5177504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229D9B5-8B39-4C2D-93B8-3FCEF95652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7613E-126E-43DB-9064-BDF69A37F0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33932-55D2-4E07-B130-5E15DC997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1C0D8-D0DE-4787-8910-EA6BC99B28A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0191225-2018-4D45-A800-924B435BF5CF}" type="slidenum">
              <a:rPr lang="en-US" smtClean="0"/>
              <a:pPr/>
              <a:t>‹#›</a:t>
            </a:fld>
            <a:endParaRPr lang="en-US"/>
          </a:p>
        </p:txBody>
      </p:sp>
    </p:spTree>
    <p:extLst>
      <p:ext uri="{BB962C8B-B14F-4D97-AF65-F5344CB8AC3E}">
        <p14:creationId xmlns:p14="http://schemas.microsoft.com/office/powerpoint/2010/main" val="230726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557F175-9C52-42A0-B0EB-441B6FF03460}" type="slidenum">
              <a:rPr lang="en-US" smtClean="0"/>
              <a:pPr/>
              <a:t>‹#›</a:t>
            </a:fld>
            <a:endParaRPr lang="en-US"/>
          </a:p>
        </p:txBody>
      </p:sp>
    </p:spTree>
    <p:extLst>
      <p:ext uri="{BB962C8B-B14F-4D97-AF65-F5344CB8AC3E}">
        <p14:creationId xmlns:p14="http://schemas.microsoft.com/office/powerpoint/2010/main" val="81647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137F3B7-1857-4A90-AEC3-982C50CB6D43}" type="slidenum">
              <a:rPr lang="en-US" smtClean="0"/>
              <a:pPr/>
              <a:t>‹#›</a:t>
            </a:fld>
            <a:endParaRPr lang="en-US"/>
          </a:p>
        </p:txBody>
      </p:sp>
    </p:spTree>
    <p:extLst>
      <p:ext uri="{BB962C8B-B14F-4D97-AF65-F5344CB8AC3E}">
        <p14:creationId xmlns:p14="http://schemas.microsoft.com/office/powerpoint/2010/main" val="318571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365F725E-8FE9-4DEE-83DA-B148367FB75E}" type="slidenum">
              <a:rPr lang="en-US" smtClean="0"/>
              <a:pPr/>
              <a:t>‹#›</a:t>
            </a:fld>
            <a:endParaRPr lang="en-US"/>
          </a:p>
        </p:txBody>
      </p:sp>
    </p:spTree>
    <p:extLst>
      <p:ext uri="{BB962C8B-B14F-4D97-AF65-F5344CB8AC3E}">
        <p14:creationId xmlns:p14="http://schemas.microsoft.com/office/powerpoint/2010/main" val="34152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18FE304-181C-4863-8D02-DC2A12D5C8A4}" type="slidenum">
              <a:rPr lang="en-US" smtClean="0"/>
              <a:pPr/>
              <a:t>‹#›</a:t>
            </a:fld>
            <a:endParaRPr lang="en-US"/>
          </a:p>
        </p:txBody>
      </p:sp>
    </p:spTree>
    <p:extLst>
      <p:ext uri="{BB962C8B-B14F-4D97-AF65-F5344CB8AC3E}">
        <p14:creationId xmlns:p14="http://schemas.microsoft.com/office/powerpoint/2010/main" val="252724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229D9B5-8B39-4C2D-93B8-3FCEF9565230}" type="slidenum">
              <a:rPr lang="en-US" smtClean="0"/>
              <a:pPr/>
              <a:t>‹#›</a:t>
            </a:fld>
            <a:endParaRPr lang="en-US"/>
          </a:p>
        </p:txBody>
      </p:sp>
    </p:spTree>
    <p:extLst>
      <p:ext uri="{BB962C8B-B14F-4D97-AF65-F5344CB8AC3E}">
        <p14:creationId xmlns:p14="http://schemas.microsoft.com/office/powerpoint/2010/main" val="197463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587613E-126E-43DB-9064-BDF69A37F09F}" type="slidenum">
              <a:rPr lang="en-US" smtClean="0"/>
              <a:pPr/>
              <a:t>‹#›</a:t>
            </a:fld>
            <a:endParaRPr lang="en-US"/>
          </a:p>
        </p:txBody>
      </p:sp>
    </p:spTree>
    <p:extLst>
      <p:ext uri="{BB962C8B-B14F-4D97-AF65-F5344CB8AC3E}">
        <p14:creationId xmlns:p14="http://schemas.microsoft.com/office/powerpoint/2010/main" val="133986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101725" y="1000125"/>
            <a:ext cx="783431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151002" name="Rectangle 474"/>
          <p:cNvSpPr>
            <a:spLocks noChangeArrowheads="1"/>
          </p:cNvSpPr>
          <p:nvPr/>
        </p:nvSpPr>
        <p:spPr bwMode="gray">
          <a:xfrm>
            <a:off x="269875" y="0"/>
            <a:ext cx="284163" cy="6889750"/>
          </a:xfrm>
          <a:prstGeom prst="rect">
            <a:avLst/>
          </a:prstGeom>
          <a:solidFill>
            <a:schemeClr val="accent2">
              <a:alpha val="8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151003"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151005" name="Rectangle 477"/>
          <p:cNvSpPr>
            <a:spLocks noChangeArrowheads="1"/>
          </p:cNvSpPr>
          <p:nvPr/>
        </p:nvSpPr>
        <p:spPr bwMode="gray">
          <a:xfrm>
            <a:off x="749300" y="-14288"/>
            <a:ext cx="71438"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151007" name="Rectangle 479"/>
          <p:cNvSpPr>
            <a:spLocks noChangeArrowheads="1"/>
          </p:cNvSpPr>
          <p:nvPr/>
        </p:nvSpPr>
        <p:spPr bwMode="gray">
          <a:xfrm>
            <a:off x="508000" y="0"/>
            <a:ext cx="168275" cy="6865938"/>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151009" name="Rectangle 481"/>
          <p:cNvSpPr>
            <a:spLocks noChangeArrowheads="1"/>
          </p:cNvSpPr>
          <p:nvPr/>
        </p:nvSpPr>
        <p:spPr bwMode="gray">
          <a:xfrm>
            <a:off x="66198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ru-RU"/>
          </a:p>
        </p:txBody>
      </p:sp>
      <p:sp>
        <p:nvSpPr>
          <p:cNvPr id="150988" name="Rectangle 460"/>
          <p:cNvSpPr>
            <a:spLocks noGrp="1" noChangeArrowheads="1"/>
          </p:cNvSpPr>
          <p:nvPr>
            <p:ph type="title"/>
          </p:nvPr>
        </p:nvSpPr>
        <p:spPr bwMode="auto">
          <a:xfrm>
            <a:off x="1055688" y="65088"/>
            <a:ext cx="79581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dirty="0" smtClean="0"/>
              <a:t>Образец заголовка</a:t>
            </a:r>
            <a:endParaRPr lang="en-US" dirty="0" smtClean="0"/>
          </a:p>
        </p:txBody>
      </p:sp>
      <p:sp>
        <p:nvSpPr>
          <p:cNvPr id="150989" name="Rectangle 461"/>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0990" name="Rectangle 462"/>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p>
        </p:txBody>
      </p:sp>
      <p:sp>
        <p:nvSpPr>
          <p:cNvPr id="150991" name="Rectangle 463"/>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50992" name="Rectangle 464"/>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B3773227-59D2-45AB-96A7-4FE0B36EDB20}" type="slidenum">
              <a:rPr lang="en-US" smtClean="0"/>
              <a:pPr/>
              <a:t>‹#›</a:t>
            </a:fld>
            <a:endParaRPr lang="en-US"/>
          </a:p>
        </p:txBody>
      </p:sp>
      <p:pic>
        <p:nvPicPr>
          <p:cNvPr id="2" name="Рисунок 1"/>
          <p:cNvPicPr>
            <a:picLocks noChangeAspect="1"/>
          </p:cNvPicPr>
          <p:nvPr userDrawn="1"/>
        </p:nvPicPr>
        <p:blipFill rotWithShape="1">
          <a:blip r:embed="rId14" cstate="print">
            <a:extLst>
              <a:ext uri="{28A0092B-C50C-407E-A947-70E740481C1C}">
                <a14:useLocalDpi xmlns:a14="http://schemas.microsoft.com/office/drawing/2010/main" val="0"/>
              </a:ext>
            </a:extLst>
          </a:blip>
          <a:srcRect l="2166" t="2015" r="17280" b="1519"/>
          <a:stretch/>
        </p:blipFill>
        <p:spPr>
          <a:xfrm>
            <a:off x="-62154" y="116632"/>
            <a:ext cx="1562584" cy="1565806"/>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nodeType="afterGroup">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Lst>
  </p:timing>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3773227-59D2-45AB-96A7-4FE0B36EDB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112" y="1916832"/>
            <a:ext cx="7036134" cy="1008112"/>
          </a:xfrm>
        </p:spPr>
        <p:style>
          <a:lnRef idx="1">
            <a:schemeClr val="accent5"/>
          </a:lnRef>
          <a:fillRef idx="2">
            <a:schemeClr val="accent5"/>
          </a:fillRef>
          <a:effectRef idx="1">
            <a:schemeClr val="accent5"/>
          </a:effectRef>
          <a:fontRef idx="minor">
            <a:schemeClr val="dk1"/>
          </a:fontRef>
        </p:style>
        <p:txBody>
          <a:bodyPr/>
          <a:lstStyle/>
          <a:p>
            <a:pPr algn="ctr"/>
            <a:r>
              <a:rPr lang="ru-RU" b="1" cap="none" dirty="0" smtClean="0">
                <a:latin typeface="Times New Roman" pitchFamily="18" charset="0"/>
                <a:cs typeface="Times New Roman" pitchFamily="18" charset="0"/>
              </a:rPr>
              <a:t>Национальные</a:t>
            </a:r>
            <a:r>
              <a:rPr lang="ru-RU" b="1" dirty="0" smtClean="0">
                <a:latin typeface="Times New Roman" pitchFamily="18" charset="0"/>
                <a:cs typeface="Times New Roman" pitchFamily="18" charset="0"/>
              </a:rPr>
              <a:t> </a:t>
            </a:r>
            <a:r>
              <a:rPr lang="ru-RU" b="1" cap="none" dirty="0" smtClean="0">
                <a:latin typeface="Times New Roman" pitchFamily="18" charset="0"/>
                <a:cs typeface="Times New Roman" pitchFamily="18" charset="0"/>
              </a:rPr>
              <a:t>трагедии народов России и Беларуси</a:t>
            </a:r>
            <a:endParaRPr lang="ru-RU" b="1" cap="none" dirty="0">
              <a:latin typeface="Times New Roman" pitchFamily="18" charset="0"/>
              <a:cs typeface="Times New Roman" pitchFamily="18" charset="0"/>
            </a:endParaRPr>
          </a:p>
        </p:txBody>
      </p:sp>
      <p:sp>
        <p:nvSpPr>
          <p:cNvPr id="4" name="Прямоугольник 3"/>
          <p:cNvSpPr/>
          <p:nvPr/>
        </p:nvSpPr>
        <p:spPr>
          <a:xfrm>
            <a:off x="4337930" y="4719047"/>
            <a:ext cx="3677056" cy="707886"/>
          </a:xfrm>
          <a:prstGeom prst="rect">
            <a:avLst/>
          </a:prstGeom>
        </p:spPr>
        <p:txBody>
          <a:bodyPr wrap="square">
            <a:spAutoFit/>
          </a:bodyPr>
          <a:lstStyle/>
          <a:p>
            <a:r>
              <a:rPr lang="ru-RU" sz="2000" dirty="0" smtClean="0">
                <a:latin typeface="Times New Roman" pitchFamily="18" charset="0"/>
                <a:cs typeface="Times New Roman" pitchFamily="18" charset="0"/>
              </a:rPr>
              <a:t>Абрамович Вадим </a:t>
            </a:r>
            <a:r>
              <a:rPr lang="ru-RU" sz="2000" dirty="0" smtClean="0">
                <a:latin typeface="Times New Roman" pitchFamily="18" charset="0"/>
                <a:cs typeface="Times New Roman" pitchFamily="18" charset="0"/>
              </a:rPr>
              <a:t>Олегович</a:t>
            </a:r>
            <a:endParaRPr lang="ru-RU" sz="2000" dirty="0" smtClean="0">
              <a:solidFill>
                <a:srgbClr val="000000"/>
              </a:solidFill>
              <a:latin typeface="Times New Roman" pitchFamily="18" charset="0"/>
              <a:cs typeface="Times New Roman" pitchFamily="18" charset="0"/>
            </a:endParaRPr>
          </a:p>
          <a:p>
            <a:endParaRPr lang="ru-RU" sz="2000" dirty="0" smtClean="0">
              <a:solidFill>
                <a:srgbClr val="FF0000"/>
              </a:solidFill>
              <a:latin typeface="Times New Roman" pitchFamily="18" charset="0"/>
              <a:cs typeface="Times New Roman" pitchFamily="18" charset="0"/>
            </a:endParaRPr>
          </a:p>
        </p:txBody>
      </p:sp>
      <p:grpSp>
        <p:nvGrpSpPr>
          <p:cNvPr id="8" name="Group 50"/>
          <p:cNvGrpSpPr>
            <a:grpSpLocks/>
          </p:cNvGrpSpPr>
          <p:nvPr/>
        </p:nvGrpSpPr>
        <p:grpSpPr bwMode="auto">
          <a:xfrm>
            <a:off x="4427984" y="6021288"/>
            <a:ext cx="669925" cy="654050"/>
            <a:chOff x="4027" y="3016"/>
            <a:chExt cx="515" cy="505"/>
          </a:xfrm>
        </p:grpSpPr>
        <p:sp>
          <p:nvSpPr>
            <p:cNvPr id="9" name="Oval 51"/>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0" name="Picture 52" descr="sphere_high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046" y="3018"/>
              <a:ext cx="470" cy="2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53"/>
          <p:cNvGrpSpPr>
            <a:grpSpLocks/>
          </p:cNvGrpSpPr>
          <p:nvPr/>
        </p:nvGrpSpPr>
        <p:grpSpPr bwMode="auto">
          <a:xfrm>
            <a:off x="7840361" y="5918455"/>
            <a:ext cx="349250" cy="339725"/>
            <a:chOff x="4027" y="3016"/>
            <a:chExt cx="515" cy="505"/>
          </a:xfrm>
        </p:grpSpPr>
        <p:sp>
          <p:nvSpPr>
            <p:cNvPr id="12" name="Oval 54"/>
            <p:cNvSpPr>
              <a:spLocks noChangeArrowheads="1"/>
            </p:cNvSpPr>
            <p:nvPr/>
          </p:nvSpPr>
          <p:spPr bwMode="gray">
            <a:xfrm>
              <a:off x="4027" y="3016"/>
              <a:ext cx="515" cy="505"/>
            </a:xfrm>
            <a:prstGeom prst="ellipse">
              <a:avLst/>
            </a:prstGeom>
            <a:gradFill rotWithShape="1">
              <a:gsLst>
                <a:gs pos="0">
                  <a:schemeClr val="folHlink">
                    <a:gamma/>
                    <a:shade val="44314"/>
                    <a:invGamma/>
                  </a:schemeClr>
                </a:gs>
                <a:gs pos="50000">
                  <a:schemeClr val="folHlink"/>
                </a:gs>
                <a:gs pos="100000">
                  <a:schemeClr val="folHlink">
                    <a:gamma/>
                    <a:shade val="44314"/>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3" name="Picture 55" descr="sphere_high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046" y="3018"/>
              <a:ext cx="470" cy="24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1907704" y="116632"/>
            <a:ext cx="5116795"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dirty="0">
                <a:solidFill>
                  <a:schemeClr val="tx1"/>
                </a:solidFill>
              </a:rPr>
              <a:t>Государственное учреждение образования </a:t>
            </a:r>
            <a:r>
              <a:rPr lang="ru-RU" dirty="0" smtClean="0">
                <a:solidFill>
                  <a:schemeClr val="tx1"/>
                </a:solidFill>
              </a:rPr>
              <a:t/>
            </a:r>
            <a:br>
              <a:rPr lang="ru-RU" dirty="0" smtClean="0">
                <a:solidFill>
                  <a:schemeClr val="tx1"/>
                </a:solidFill>
              </a:rPr>
            </a:br>
            <a:r>
              <a:rPr lang="ru-RU" dirty="0" smtClean="0">
                <a:solidFill>
                  <a:schemeClr val="tx1"/>
                </a:solidFill>
              </a:rPr>
              <a:t>«</a:t>
            </a:r>
            <a:r>
              <a:rPr lang="ru-RU" dirty="0">
                <a:solidFill>
                  <a:schemeClr val="tx1"/>
                </a:solidFill>
              </a:rPr>
              <a:t>Лицей г. </a:t>
            </a:r>
            <a:r>
              <a:rPr lang="ru-RU" dirty="0" smtClean="0">
                <a:solidFill>
                  <a:schemeClr val="tx1"/>
                </a:solidFill>
              </a:rPr>
              <a:t>Клецка»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fld id="{156E61FB-885A-4D31-BA26-6B658316710A}" type="slidenum">
              <a:rPr lang="ru-RU"/>
              <a:pPr/>
              <a:t>10</a:t>
            </a:fld>
            <a:endParaRPr lang="ru-RU"/>
          </a:p>
        </p:txBody>
      </p:sp>
      <p:pic>
        <p:nvPicPr>
          <p:cNvPr id="22530" name="Picture 2"/>
          <p:cNvPicPr>
            <a:picLocks noChangeAspect="1" noChangeArrowheads="1"/>
          </p:cNvPicPr>
          <p:nvPr/>
        </p:nvPicPr>
        <p:blipFill>
          <a:blip r:embed="rId2" cstate="print"/>
          <a:srcRect t="3276" r="51213" b="32765"/>
          <a:stretch>
            <a:fillRect/>
          </a:stretch>
        </p:blipFill>
        <p:spPr bwMode="auto">
          <a:xfrm>
            <a:off x="0" y="0"/>
            <a:ext cx="9144000" cy="6829425"/>
          </a:xfrm>
          <a:prstGeom prst="rect">
            <a:avLst/>
          </a:prstGeom>
          <a:noFill/>
          <a:ln w="28575">
            <a:noFill/>
            <a:miter lim="800000"/>
            <a:headEnd/>
            <a:tailEnd/>
          </a:ln>
          <a:effectLst/>
        </p:spPr>
      </p:pic>
      <p:sp>
        <p:nvSpPr>
          <p:cNvPr id="22531" name="Freeform 3"/>
          <p:cNvSpPr>
            <a:spLocks/>
          </p:cNvSpPr>
          <p:nvPr/>
        </p:nvSpPr>
        <p:spPr bwMode="auto">
          <a:xfrm>
            <a:off x="4746625" y="-55563"/>
            <a:ext cx="4578350" cy="4429126"/>
          </a:xfrm>
          <a:custGeom>
            <a:avLst/>
            <a:gdLst/>
            <a:ahLst/>
            <a:cxnLst>
              <a:cxn ang="0">
                <a:pos x="2835" y="1242"/>
              </a:cxn>
              <a:cxn ang="0">
                <a:pos x="2817" y="2549"/>
              </a:cxn>
              <a:cxn ang="0">
                <a:pos x="2791" y="2741"/>
              </a:cxn>
              <a:cxn ang="0">
                <a:pos x="2625" y="2769"/>
              </a:cxn>
              <a:cxn ang="0">
                <a:pos x="2506" y="2778"/>
              </a:cxn>
              <a:cxn ang="0">
                <a:pos x="2415" y="2613"/>
              </a:cxn>
              <a:cxn ang="0">
                <a:pos x="2177" y="2531"/>
              </a:cxn>
              <a:cxn ang="0">
                <a:pos x="2021" y="2487"/>
              </a:cxn>
              <a:cxn ang="0">
                <a:pos x="1875" y="2394"/>
              </a:cxn>
              <a:cxn ang="0">
                <a:pos x="1921" y="2156"/>
              </a:cxn>
              <a:cxn ang="0">
                <a:pos x="1994" y="2120"/>
              </a:cxn>
              <a:cxn ang="0">
                <a:pos x="1939" y="2056"/>
              </a:cxn>
              <a:cxn ang="0">
                <a:pos x="1766" y="2156"/>
              </a:cxn>
              <a:cxn ang="0">
                <a:pos x="1647" y="2238"/>
              </a:cxn>
              <a:cxn ang="0">
                <a:pos x="1637" y="2283"/>
              </a:cxn>
              <a:cxn ang="0">
                <a:pos x="1592" y="2339"/>
              </a:cxn>
              <a:cxn ang="0">
                <a:pos x="1833" y="2415"/>
              </a:cxn>
              <a:cxn ang="0">
                <a:pos x="1720" y="2476"/>
              </a:cxn>
              <a:cxn ang="0">
                <a:pos x="1553" y="2575"/>
              </a:cxn>
              <a:cxn ang="0">
                <a:pos x="1441" y="2443"/>
              </a:cxn>
              <a:cxn ang="0">
                <a:pos x="1510" y="2385"/>
              </a:cxn>
              <a:cxn ang="0">
                <a:pos x="1400" y="2321"/>
              </a:cxn>
              <a:cxn ang="0">
                <a:pos x="1281" y="2238"/>
              </a:cxn>
              <a:cxn ang="0">
                <a:pos x="1190" y="2412"/>
              </a:cxn>
              <a:cxn ang="0">
                <a:pos x="1153" y="2403"/>
              </a:cxn>
              <a:cxn ang="0">
                <a:pos x="1034" y="2485"/>
              </a:cxn>
              <a:cxn ang="0">
                <a:pos x="924" y="2220"/>
              </a:cxn>
              <a:cxn ang="0">
                <a:pos x="806" y="2120"/>
              </a:cxn>
              <a:cxn ang="0">
                <a:pos x="778" y="2065"/>
              </a:cxn>
              <a:cxn ang="0">
                <a:pos x="742" y="1937"/>
              </a:cxn>
              <a:cxn ang="0">
                <a:pos x="568" y="1790"/>
              </a:cxn>
              <a:cxn ang="0">
                <a:pos x="283" y="1907"/>
              </a:cxn>
              <a:cxn ang="0">
                <a:pos x="103" y="1877"/>
              </a:cxn>
              <a:cxn ang="0">
                <a:pos x="25" y="1703"/>
              </a:cxn>
              <a:cxn ang="0">
                <a:pos x="19" y="1517"/>
              </a:cxn>
              <a:cxn ang="0">
                <a:pos x="193" y="1416"/>
              </a:cxn>
              <a:cxn ang="0">
                <a:pos x="367" y="1315"/>
              </a:cxn>
              <a:cxn ang="0">
                <a:pos x="257" y="1032"/>
              </a:cxn>
              <a:cxn ang="0">
                <a:pos x="245" y="871"/>
              </a:cxn>
              <a:cxn ang="0">
                <a:pos x="330" y="785"/>
              </a:cxn>
              <a:cxn ang="0">
                <a:pos x="385" y="794"/>
              </a:cxn>
              <a:cxn ang="0">
                <a:pos x="449" y="849"/>
              </a:cxn>
              <a:cxn ang="0">
                <a:pos x="473" y="799"/>
              </a:cxn>
              <a:cxn ang="0">
                <a:pos x="431" y="702"/>
              </a:cxn>
              <a:cxn ang="0">
                <a:pos x="329" y="707"/>
              </a:cxn>
              <a:cxn ang="0">
                <a:pos x="355" y="587"/>
              </a:cxn>
              <a:cxn ang="0">
                <a:pos x="568" y="428"/>
              </a:cxn>
              <a:cxn ang="0">
                <a:pos x="650" y="456"/>
              </a:cxn>
              <a:cxn ang="0">
                <a:pos x="760" y="446"/>
              </a:cxn>
              <a:cxn ang="0">
                <a:pos x="815" y="364"/>
              </a:cxn>
              <a:cxn ang="0">
                <a:pos x="415" y="407"/>
              </a:cxn>
              <a:cxn ang="0">
                <a:pos x="239" y="309"/>
              </a:cxn>
              <a:cxn ang="0">
                <a:pos x="266" y="17"/>
              </a:cxn>
              <a:cxn ang="0">
                <a:pos x="925" y="11"/>
              </a:cxn>
              <a:cxn ang="0">
                <a:pos x="1875" y="44"/>
              </a:cxn>
              <a:cxn ang="0">
                <a:pos x="2799" y="53"/>
              </a:cxn>
            </a:cxnLst>
            <a:rect l="0" t="0" r="r" b="b"/>
            <a:pathLst>
              <a:path w="2944" h="2790">
                <a:moveTo>
                  <a:pt x="2799" y="53"/>
                </a:moveTo>
                <a:cubicBezTo>
                  <a:pt x="2944" y="249"/>
                  <a:pt x="2831" y="885"/>
                  <a:pt x="2835" y="1242"/>
                </a:cubicBezTo>
                <a:cubicBezTo>
                  <a:pt x="2839" y="1599"/>
                  <a:pt x="2829" y="1975"/>
                  <a:pt x="2826" y="2193"/>
                </a:cubicBezTo>
                <a:cubicBezTo>
                  <a:pt x="2823" y="2411"/>
                  <a:pt x="2820" y="2470"/>
                  <a:pt x="2817" y="2549"/>
                </a:cubicBezTo>
                <a:cubicBezTo>
                  <a:pt x="2815" y="2780"/>
                  <a:pt x="2828" y="2633"/>
                  <a:pt x="2808" y="2668"/>
                </a:cubicBezTo>
                <a:cubicBezTo>
                  <a:pt x="2804" y="2700"/>
                  <a:pt x="2809" y="2726"/>
                  <a:pt x="2791" y="2741"/>
                </a:cubicBezTo>
                <a:cubicBezTo>
                  <a:pt x="2773" y="2756"/>
                  <a:pt x="2726" y="2755"/>
                  <a:pt x="2698" y="2760"/>
                </a:cubicBezTo>
                <a:cubicBezTo>
                  <a:pt x="2680" y="2777"/>
                  <a:pt x="2649" y="2765"/>
                  <a:pt x="2625" y="2769"/>
                </a:cubicBezTo>
                <a:cubicBezTo>
                  <a:pt x="2600" y="2774"/>
                  <a:pt x="2552" y="2787"/>
                  <a:pt x="2552" y="2787"/>
                </a:cubicBezTo>
                <a:cubicBezTo>
                  <a:pt x="2537" y="2784"/>
                  <a:pt x="2516" y="2790"/>
                  <a:pt x="2506" y="2778"/>
                </a:cubicBezTo>
                <a:cubicBezTo>
                  <a:pt x="2488" y="2756"/>
                  <a:pt x="2492" y="2722"/>
                  <a:pt x="2479" y="2696"/>
                </a:cubicBezTo>
                <a:cubicBezTo>
                  <a:pt x="2463" y="2665"/>
                  <a:pt x="2444" y="2633"/>
                  <a:pt x="2415" y="2613"/>
                </a:cubicBezTo>
                <a:cubicBezTo>
                  <a:pt x="2364" y="2579"/>
                  <a:pt x="2290" y="2568"/>
                  <a:pt x="2232" y="2549"/>
                </a:cubicBezTo>
                <a:cubicBezTo>
                  <a:pt x="2231" y="2549"/>
                  <a:pt x="2178" y="2532"/>
                  <a:pt x="2177" y="2531"/>
                </a:cubicBezTo>
                <a:cubicBezTo>
                  <a:pt x="2157" y="2518"/>
                  <a:pt x="2142" y="2498"/>
                  <a:pt x="2122" y="2485"/>
                </a:cubicBezTo>
                <a:cubicBezTo>
                  <a:pt x="2079" y="2458"/>
                  <a:pt x="2060" y="2500"/>
                  <a:pt x="2021" y="2487"/>
                </a:cubicBezTo>
                <a:cubicBezTo>
                  <a:pt x="1990" y="2472"/>
                  <a:pt x="1957" y="2446"/>
                  <a:pt x="1933" y="2431"/>
                </a:cubicBezTo>
                <a:cubicBezTo>
                  <a:pt x="1909" y="2416"/>
                  <a:pt x="1878" y="2421"/>
                  <a:pt x="1875" y="2394"/>
                </a:cubicBezTo>
                <a:cubicBezTo>
                  <a:pt x="1889" y="2351"/>
                  <a:pt x="1901" y="2311"/>
                  <a:pt x="1912" y="2266"/>
                </a:cubicBezTo>
                <a:cubicBezTo>
                  <a:pt x="1915" y="2229"/>
                  <a:pt x="1904" y="2188"/>
                  <a:pt x="1921" y="2156"/>
                </a:cubicBezTo>
                <a:cubicBezTo>
                  <a:pt x="1930" y="2140"/>
                  <a:pt x="1959" y="2155"/>
                  <a:pt x="1976" y="2147"/>
                </a:cubicBezTo>
                <a:cubicBezTo>
                  <a:pt x="1986" y="2142"/>
                  <a:pt x="1988" y="2129"/>
                  <a:pt x="1994" y="2120"/>
                </a:cubicBezTo>
                <a:cubicBezTo>
                  <a:pt x="1997" y="2110"/>
                  <a:pt x="2018" y="2049"/>
                  <a:pt x="2012" y="2046"/>
                </a:cubicBezTo>
                <a:cubicBezTo>
                  <a:pt x="1991" y="2034"/>
                  <a:pt x="1963" y="2053"/>
                  <a:pt x="1939" y="2056"/>
                </a:cubicBezTo>
                <a:cubicBezTo>
                  <a:pt x="1928" y="2073"/>
                  <a:pt x="1925" y="2094"/>
                  <a:pt x="1912" y="2110"/>
                </a:cubicBezTo>
                <a:cubicBezTo>
                  <a:pt x="1885" y="2144"/>
                  <a:pt x="1804" y="2150"/>
                  <a:pt x="1766" y="2156"/>
                </a:cubicBezTo>
                <a:cubicBezTo>
                  <a:pt x="1728" y="2175"/>
                  <a:pt x="1717" y="2225"/>
                  <a:pt x="1697" y="2239"/>
                </a:cubicBezTo>
                <a:cubicBezTo>
                  <a:pt x="1677" y="2253"/>
                  <a:pt x="1654" y="2235"/>
                  <a:pt x="1647" y="2238"/>
                </a:cubicBezTo>
                <a:cubicBezTo>
                  <a:pt x="1625" y="2254"/>
                  <a:pt x="1659" y="2248"/>
                  <a:pt x="1657" y="2255"/>
                </a:cubicBezTo>
                <a:cubicBezTo>
                  <a:pt x="1655" y="2262"/>
                  <a:pt x="1649" y="2277"/>
                  <a:pt x="1637" y="2283"/>
                </a:cubicBezTo>
                <a:cubicBezTo>
                  <a:pt x="1625" y="2289"/>
                  <a:pt x="1590" y="2284"/>
                  <a:pt x="1583" y="2293"/>
                </a:cubicBezTo>
                <a:cubicBezTo>
                  <a:pt x="1586" y="2308"/>
                  <a:pt x="1581" y="2328"/>
                  <a:pt x="1592" y="2339"/>
                </a:cubicBezTo>
                <a:cubicBezTo>
                  <a:pt x="1622" y="2369"/>
                  <a:pt x="1789" y="2375"/>
                  <a:pt x="1802" y="2376"/>
                </a:cubicBezTo>
                <a:cubicBezTo>
                  <a:pt x="1836" y="2389"/>
                  <a:pt x="1844" y="2404"/>
                  <a:pt x="1833" y="2415"/>
                </a:cubicBezTo>
                <a:cubicBezTo>
                  <a:pt x="1822" y="2426"/>
                  <a:pt x="1757" y="2430"/>
                  <a:pt x="1738" y="2440"/>
                </a:cubicBezTo>
                <a:cubicBezTo>
                  <a:pt x="1727" y="2448"/>
                  <a:pt x="1728" y="2465"/>
                  <a:pt x="1720" y="2476"/>
                </a:cubicBezTo>
                <a:cubicBezTo>
                  <a:pt x="1691" y="2516"/>
                  <a:pt x="1633" y="2559"/>
                  <a:pt x="1589" y="2571"/>
                </a:cubicBezTo>
                <a:cubicBezTo>
                  <a:pt x="1568" y="2568"/>
                  <a:pt x="1572" y="2585"/>
                  <a:pt x="1553" y="2575"/>
                </a:cubicBezTo>
                <a:cubicBezTo>
                  <a:pt x="1534" y="2565"/>
                  <a:pt x="1491" y="2476"/>
                  <a:pt x="1491" y="2476"/>
                </a:cubicBezTo>
                <a:cubicBezTo>
                  <a:pt x="1477" y="2457"/>
                  <a:pt x="1444" y="2457"/>
                  <a:pt x="1441" y="2443"/>
                </a:cubicBezTo>
                <a:cubicBezTo>
                  <a:pt x="1438" y="2429"/>
                  <a:pt x="1461" y="2404"/>
                  <a:pt x="1473" y="2394"/>
                </a:cubicBezTo>
                <a:cubicBezTo>
                  <a:pt x="1483" y="2386"/>
                  <a:pt x="1498" y="2388"/>
                  <a:pt x="1510" y="2385"/>
                </a:cubicBezTo>
                <a:cubicBezTo>
                  <a:pt x="1501" y="2373"/>
                  <a:pt x="1439" y="2366"/>
                  <a:pt x="1421" y="2355"/>
                </a:cubicBezTo>
                <a:cubicBezTo>
                  <a:pt x="1403" y="2344"/>
                  <a:pt x="1409" y="2338"/>
                  <a:pt x="1400" y="2321"/>
                </a:cubicBezTo>
                <a:cubicBezTo>
                  <a:pt x="1379" y="2296"/>
                  <a:pt x="1389" y="2269"/>
                  <a:pt x="1369" y="2255"/>
                </a:cubicBezTo>
                <a:cubicBezTo>
                  <a:pt x="1349" y="2241"/>
                  <a:pt x="1303" y="2229"/>
                  <a:pt x="1281" y="2238"/>
                </a:cubicBezTo>
                <a:cubicBezTo>
                  <a:pt x="1272" y="2267"/>
                  <a:pt x="1260" y="2293"/>
                  <a:pt x="1235" y="2312"/>
                </a:cubicBezTo>
                <a:cubicBezTo>
                  <a:pt x="1217" y="2325"/>
                  <a:pt x="1190" y="2412"/>
                  <a:pt x="1190" y="2412"/>
                </a:cubicBezTo>
                <a:cubicBezTo>
                  <a:pt x="1179" y="2428"/>
                  <a:pt x="1171" y="2436"/>
                  <a:pt x="1165" y="2435"/>
                </a:cubicBezTo>
                <a:cubicBezTo>
                  <a:pt x="1159" y="2434"/>
                  <a:pt x="1166" y="2401"/>
                  <a:pt x="1153" y="2403"/>
                </a:cubicBezTo>
                <a:cubicBezTo>
                  <a:pt x="1128" y="2440"/>
                  <a:pt x="1124" y="2424"/>
                  <a:pt x="1089" y="2449"/>
                </a:cubicBezTo>
                <a:cubicBezTo>
                  <a:pt x="1031" y="2491"/>
                  <a:pt x="1093" y="2466"/>
                  <a:pt x="1034" y="2485"/>
                </a:cubicBezTo>
                <a:cubicBezTo>
                  <a:pt x="933" y="2460"/>
                  <a:pt x="1015" y="2492"/>
                  <a:pt x="988" y="2284"/>
                </a:cubicBezTo>
                <a:cubicBezTo>
                  <a:pt x="985" y="2257"/>
                  <a:pt x="943" y="2232"/>
                  <a:pt x="924" y="2220"/>
                </a:cubicBezTo>
                <a:cubicBezTo>
                  <a:pt x="896" y="2178"/>
                  <a:pt x="879" y="2168"/>
                  <a:pt x="833" y="2138"/>
                </a:cubicBezTo>
                <a:cubicBezTo>
                  <a:pt x="824" y="2132"/>
                  <a:pt x="806" y="2120"/>
                  <a:pt x="806" y="2120"/>
                </a:cubicBezTo>
                <a:cubicBezTo>
                  <a:pt x="803" y="2111"/>
                  <a:pt x="800" y="2101"/>
                  <a:pt x="796" y="2092"/>
                </a:cubicBezTo>
                <a:cubicBezTo>
                  <a:pt x="791" y="2082"/>
                  <a:pt x="782" y="2075"/>
                  <a:pt x="778" y="2065"/>
                </a:cubicBezTo>
                <a:cubicBezTo>
                  <a:pt x="773" y="2056"/>
                  <a:pt x="755" y="2088"/>
                  <a:pt x="749" y="2067"/>
                </a:cubicBezTo>
                <a:cubicBezTo>
                  <a:pt x="743" y="2046"/>
                  <a:pt x="746" y="1962"/>
                  <a:pt x="742" y="1937"/>
                </a:cubicBezTo>
                <a:cubicBezTo>
                  <a:pt x="740" y="1928"/>
                  <a:pt x="729" y="1925"/>
                  <a:pt x="723" y="1918"/>
                </a:cubicBezTo>
                <a:cubicBezTo>
                  <a:pt x="681" y="1868"/>
                  <a:pt x="622" y="1828"/>
                  <a:pt x="568" y="1790"/>
                </a:cubicBezTo>
                <a:cubicBezTo>
                  <a:pt x="513" y="1776"/>
                  <a:pt x="452" y="1829"/>
                  <a:pt x="391" y="1847"/>
                </a:cubicBezTo>
                <a:cubicBezTo>
                  <a:pt x="343" y="1867"/>
                  <a:pt x="314" y="1898"/>
                  <a:pt x="283" y="1907"/>
                </a:cubicBezTo>
                <a:cubicBezTo>
                  <a:pt x="252" y="1916"/>
                  <a:pt x="232" y="1905"/>
                  <a:pt x="202" y="1900"/>
                </a:cubicBezTo>
                <a:cubicBezTo>
                  <a:pt x="128" y="1907"/>
                  <a:pt x="129" y="1898"/>
                  <a:pt x="103" y="1877"/>
                </a:cubicBezTo>
                <a:cubicBezTo>
                  <a:pt x="77" y="1856"/>
                  <a:pt x="60" y="1801"/>
                  <a:pt x="47" y="1772"/>
                </a:cubicBezTo>
                <a:cubicBezTo>
                  <a:pt x="8" y="1746"/>
                  <a:pt x="59" y="1739"/>
                  <a:pt x="25" y="1703"/>
                </a:cubicBezTo>
                <a:cubicBezTo>
                  <a:pt x="27" y="1680"/>
                  <a:pt x="0" y="1665"/>
                  <a:pt x="10" y="1626"/>
                </a:cubicBezTo>
                <a:cubicBezTo>
                  <a:pt x="9" y="1595"/>
                  <a:pt x="7" y="1543"/>
                  <a:pt x="19" y="1517"/>
                </a:cubicBezTo>
                <a:cubicBezTo>
                  <a:pt x="31" y="1491"/>
                  <a:pt x="54" y="1487"/>
                  <a:pt x="83" y="1470"/>
                </a:cubicBezTo>
                <a:cubicBezTo>
                  <a:pt x="100" y="1456"/>
                  <a:pt x="193" y="1416"/>
                  <a:pt x="193" y="1416"/>
                </a:cubicBezTo>
                <a:cubicBezTo>
                  <a:pt x="217" y="1380"/>
                  <a:pt x="244" y="1425"/>
                  <a:pt x="271" y="1391"/>
                </a:cubicBezTo>
                <a:cubicBezTo>
                  <a:pt x="304" y="1348"/>
                  <a:pt x="328" y="1352"/>
                  <a:pt x="367" y="1315"/>
                </a:cubicBezTo>
                <a:cubicBezTo>
                  <a:pt x="379" y="1273"/>
                  <a:pt x="339" y="1202"/>
                  <a:pt x="321" y="1155"/>
                </a:cubicBezTo>
                <a:cubicBezTo>
                  <a:pt x="303" y="1108"/>
                  <a:pt x="274" y="1065"/>
                  <a:pt x="257" y="1032"/>
                </a:cubicBezTo>
                <a:cubicBezTo>
                  <a:pt x="247" y="997"/>
                  <a:pt x="209" y="1000"/>
                  <a:pt x="221" y="959"/>
                </a:cubicBezTo>
                <a:cubicBezTo>
                  <a:pt x="219" y="932"/>
                  <a:pt x="234" y="895"/>
                  <a:pt x="245" y="871"/>
                </a:cubicBezTo>
                <a:cubicBezTo>
                  <a:pt x="256" y="847"/>
                  <a:pt x="275" y="829"/>
                  <a:pt x="289" y="815"/>
                </a:cubicBezTo>
                <a:cubicBezTo>
                  <a:pt x="303" y="801"/>
                  <a:pt x="317" y="793"/>
                  <a:pt x="330" y="785"/>
                </a:cubicBezTo>
                <a:cubicBezTo>
                  <a:pt x="347" y="744"/>
                  <a:pt x="360" y="766"/>
                  <a:pt x="369" y="767"/>
                </a:cubicBezTo>
                <a:cubicBezTo>
                  <a:pt x="378" y="768"/>
                  <a:pt x="379" y="785"/>
                  <a:pt x="385" y="794"/>
                </a:cubicBezTo>
                <a:cubicBezTo>
                  <a:pt x="395" y="799"/>
                  <a:pt x="396" y="813"/>
                  <a:pt x="403" y="821"/>
                </a:cubicBezTo>
                <a:cubicBezTo>
                  <a:pt x="422" y="844"/>
                  <a:pt x="421" y="840"/>
                  <a:pt x="449" y="849"/>
                </a:cubicBezTo>
                <a:cubicBezTo>
                  <a:pt x="467" y="846"/>
                  <a:pt x="488" y="849"/>
                  <a:pt x="504" y="840"/>
                </a:cubicBezTo>
                <a:cubicBezTo>
                  <a:pt x="512" y="835"/>
                  <a:pt x="473" y="809"/>
                  <a:pt x="473" y="799"/>
                </a:cubicBezTo>
                <a:cubicBezTo>
                  <a:pt x="473" y="750"/>
                  <a:pt x="491" y="744"/>
                  <a:pt x="449" y="730"/>
                </a:cubicBezTo>
                <a:cubicBezTo>
                  <a:pt x="443" y="721"/>
                  <a:pt x="439" y="710"/>
                  <a:pt x="431" y="702"/>
                </a:cubicBezTo>
                <a:cubicBezTo>
                  <a:pt x="423" y="694"/>
                  <a:pt x="410" y="693"/>
                  <a:pt x="403" y="684"/>
                </a:cubicBezTo>
                <a:cubicBezTo>
                  <a:pt x="389" y="675"/>
                  <a:pt x="349" y="713"/>
                  <a:pt x="329" y="707"/>
                </a:cubicBezTo>
                <a:cubicBezTo>
                  <a:pt x="309" y="701"/>
                  <a:pt x="277" y="667"/>
                  <a:pt x="281" y="647"/>
                </a:cubicBezTo>
                <a:cubicBezTo>
                  <a:pt x="285" y="635"/>
                  <a:pt x="336" y="602"/>
                  <a:pt x="355" y="587"/>
                </a:cubicBezTo>
                <a:cubicBezTo>
                  <a:pt x="374" y="572"/>
                  <a:pt x="359" y="582"/>
                  <a:pt x="394" y="556"/>
                </a:cubicBezTo>
                <a:cubicBezTo>
                  <a:pt x="415" y="485"/>
                  <a:pt x="502" y="441"/>
                  <a:pt x="568" y="428"/>
                </a:cubicBezTo>
                <a:cubicBezTo>
                  <a:pt x="589" y="431"/>
                  <a:pt x="612" y="430"/>
                  <a:pt x="632" y="437"/>
                </a:cubicBezTo>
                <a:cubicBezTo>
                  <a:pt x="640" y="440"/>
                  <a:pt x="643" y="451"/>
                  <a:pt x="650" y="456"/>
                </a:cubicBezTo>
                <a:cubicBezTo>
                  <a:pt x="698" y="492"/>
                  <a:pt x="680" y="447"/>
                  <a:pt x="721" y="461"/>
                </a:cubicBezTo>
                <a:cubicBezTo>
                  <a:pt x="746" y="458"/>
                  <a:pt x="740" y="460"/>
                  <a:pt x="760" y="446"/>
                </a:cubicBezTo>
                <a:cubicBezTo>
                  <a:pt x="776" y="435"/>
                  <a:pt x="781" y="419"/>
                  <a:pt x="781" y="419"/>
                </a:cubicBezTo>
                <a:cubicBezTo>
                  <a:pt x="778" y="395"/>
                  <a:pt x="822" y="387"/>
                  <a:pt x="815" y="364"/>
                </a:cubicBezTo>
                <a:cubicBezTo>
                  <a:pt x="805" y="332"/>
                  <a:pt x="741" y="318"/>
                  <a:pt x="714" y="309"/>
                </a:cubicBezTo>
                <a:cubicBezTo>
                  <a:pt x="609" y="318"/>
                  <a:pt x="516" y="375"/>
                  <a:pt x="415" y="407"/>
                </a:cubicBezTo>
                <a:cubicBezTo>
                  <a:pt x="354" y="420"/>
                  <a:pt x="382" y="423"/>
                  <a:pt x="353" y="407"/>
                </a:cubicBezTo>
                <a:cubicBezTo>
                  <a:pt x="324" y="391"/>
                  <a:pt x="259" y="351"/>
                  <a:pt x="239" y="309"/>
                </a:cubicBezTo>
                <a:cubicBezTo>
                  <a:pt x="222" y="239"/>
                  <a:pt x="222" y="241"/>
                  <a:pt x="230" y="154"/>
                </a:cubicBezTo>
                <a:cubicBezTo>
                  <a:pt x="242" y="16"/>
                  <a:pt x="198" y="40"/>
                  <a:pt x="266" y="17"/>
                </a:cubicBezTo>
                <a:cubicBezTo>
                  <a:pt x="357" y="0"/>
                  <a:pt x="670" y="8"/>
                  <a:pt x="775" y="11"/>
                </a:cubicBezTo>
                <a:cubicBezTo>
                  <a:pt x="885" y="10"/>
                  <a:pt x="847" y="9"/>
                  <a:pt x="925" y="11"/>
                </a:cubicBezTo>
                <a:cubicBezTo>
                  <a:pt x="1082" y="19"/>
                  <a:pt x="1086" y="21"/>
                  <a:pt x="1244" y="26"/>
                </a:cubicBezTo>
                <a:cubicBezTo>
                  <a:pt x="1402" y="31"/>
                  <a:pt x="1674" y="43"/>
                  <a:pt x="1875" y="44"/>
                </a:cubicBezTo>
                <a:cubicBezTo>
                  <a:pt x="2131" y="49"/>
                  <a:pt x="2297" y="33"/>
                  <a:pt x="2451" y="35"/>
                </a:cubicBezTo>
                <a:cubicBezTo>
                  <a:pt x="2605" y="37"/>
                  <a:pt x="2727" y="49"/>
                  <a:pt x="2799" y="53"/>
                </a:cubicBezTo>
                <a:close/>
              </a:path>
            </a:pathLst>
          </a:custGeom>
          <a:solidFill>
            <a:srgbClr val="FF7C80"/>
          </a:solidFill>
          <a:ln w="38100" cmpd="sng">
            <a:solidFill>
              <a:srgbClr val="CC0000"/>
            </a:solidFill>
            <a:round/>
            <a:headEnd/>
            <a:tailEnd/>
          </a:ln>
          <a:effectLst/>
        </p:spPr>
        <p:txBody>
          <a:bodyPr/>
          <a:lstStyle/>
          <a:p>
            <a:endParaRPr lang="ru-RU"/>
          </a:p>
        </p:txBody>
      </p:sp>
      <p:sp>
        <p:nvSpPr>
          <p:cNvPr id="22532" name="Text Box 4"/>
          <p:cNvSpPr txBox="1">
            <a:spLocks noChangeArrowheads="1"/>
          </p:cNvSpPr>
          <p:nvPr/>
        </p:nvSpPr>
        <p:spPr bwMode="auto">
          <a:xfrm>
            <a:off x="4500563" y="1287463"/>
            <a:ext cx="4432300" cy="485775"/>
          </a:xfrm>
          <a:prstGeom prst="rect">
            <a:avLst/>
          </a:prstGeom>
          <a:solidFill>
            <a:srgbClr val="FFCCCC"/>
          </a:solidFill>
          <a:ln w="28575">
            <a:solidFill>
              <a:srgbClr val="CC0000"/>
            </a:solidFill>
            <a:miter lim="800000"/>
            <a:headEnd/>
            <a:tailEnd/>
          </a:ln>
          <a:effectLst/>
        </p:spPr>
        <p:txBody>
          <a:bodyPr wrap="none">
            <a:spAutoFit/>
          </a:bodyPr>
          <a:lstStyle/>
          <a:p>
            <a:pPr algn="ctr"/>
            <a:r>
              <a:rPr lang="uk-UA">
                <a:solidFill>
                  <a:srgbClr val="CC3300"/>
                </a:solidFill>
                <a:latin typeface="Arial Black" pitchFamily="34" charset="0"/>
              </a:rPr>
              <a:t>РОССИЙСКАЯ ИМПЕРИЯ</a:t>
            </a:r>
            <a:endParaRPr lang="ru-RU">
              <a:solidFill>
                <a:srgbClr val="CC3300"/>
              </a:solidFill>
              <a:latin typeface="Arial Black" pitchFamily="34" charset="0"/>
            </a:endParaRPr>
          </a:p>
        </p:txBody>
      </p:sp>
      <p:sp>
        <p:nvSpPr>
          <p:cNvPr id="22533" name="Line 5"/>
          <p:cNvSpPr>
            <a:spLocks noChangeShapeType="1"/>
          </p:cNvSpPr>
          <p:nvPr/>
        </p:nvSpPr>
        <p:spPr bwMode="auto">
          <a:xfrm flipH="1">
            <a:off x="3886200" y="1828800"/>
            <a:ext cx="3276600" cy="685800"/>
          </a:xfrm>
          <a:prstGeom prst="line">
            <a:avLst/>
          </a:prstGeom>
          <a:noFill/>
          <a:ln w="127000">
            <a:solidFill>
              <a:srgbClr val="CC0000"/>
            </a:solidFill>
            <a:round/>
            <a:headEnd/>
            <a:tailEnd type="triangle" w="med" len="med"/>
          </a:ln>
          <a:effectLst/>
        </p:spPr>
        <p:txBody>
          <a:bodyPr/>
          <a:lstStyle/>
          <a:p>
            <a:endParaRPr lang="ru-RU"/>
          </a:p>
        </p:txBody>
      </p:sp>
      <p:sp>
        <p:nvSpPr>
          <p:cNvPr id="22534" name="Oval 6"/>
          <p:cNvSpPr>
            <a:spLocks noChangeArrowheads="1"/>
          </p:cNvSpPr>
          <p:nvPr/>
        </p:nvSpPr>
        <p:spPr bwMode="auto">
          <a:xfrm rot="-3559814">
            <a:off x="5622132" y="4633119"/>
            <a:ext cx="1447800" cy="820737"/>
          </a:xfrm>
          <a:prstGeom prst="ellipse">
            <a:avLst/>
          </a:prstGeom>
          <a:solidFill>
            <a:srgbClr val="FFCCCC">
              <a:alpha val="50000"/>
            </a:srgbClr>
          </a:solidFill>
          <a:ln w="28575">
            <a:solidFill>
              <a:srgbClr val="FF0000"/>
            </a:solidFill>
            <a:round/>
            <a:headEnd/>
            <a:tailEnd/>
          </a:ln>
          <a:effectLst/>
        </p:spPr>
        <p:txBody>
          <a:bodyPr wrap="none" anchor="ctr"/>
          <a:lstStyle/>
          <a:p>
            <a:endParaRPr lang="ru-RU"/>
          </a:p>
        </p:txBody>
      </p:sp>
      <p:sp>
        <p:nvSpPr>
          <p:cNvPr id="22535" name="Oval 7"/>
          <p:cNvSpPr>
            <a:spLocks noChangeArrowheads="1"/>
          </p:cNvSpPr>
          <p:nvPr/>
        </p:nvSpPr>
        <p:spPr bwMode="auto">
          <a:xfrm rot="-2713571">
            <a:off x="4175919" y="4255294"/>
            <a:ext cx="2057400" cy="1579562"/>
          </a:xfrm>
          <a:prstGeom prst="ellipse">
            <a:avLst/>
          </a:prstGeom>
          <a:solidFill>
            <a:srgbClr val="FFCCCC">
              <a:alpha val="50000"/>
            </a:srgbClr>
          </a:solidFill>
          <a:ln w="28575">
            <a:solidFill>
              <a:srgbClr val="FF0000"/>
            </a:solidFill>
            <a:round/>
            <a:headEnd/>
            <a:tailEnd/>
          </a:ln>
          <a:effectLst/>
        </p:spPr>
        <p:txBody>
          <a:bodyPr wrap="none" anchor="ctr"/>
          <a:lstStyle/>
          <a:p>
            <a:endParaRPr lang="ru-RU"/>
          </a:p>
        </p:txBody>
      </p:sp>
      <p:sp>
        <p:nvSpPr>
          <p:cNvPr id="22536" name="Line 8"/>
          <p:cNvSpPr>
            <a:spLocks noChangeShapeType="1"/>
          </p:cNvSpPr>
          <p:nvPr/>
        </p:nvSpPr>
        <p:spPr bwMode="auto">
          <a:xfrm flipH="1">
            <a:off x="5448300" y="1828800"/>
            <a:ext cx="1638300" cy="3352800"/>
          </a:xfrm>
          <a:prstGeom prst="line">
            <a:avLst/>
          </a:prstGeom>
          <a:noFill/>
          <a:ln w="152400">
            <a:solidFill>
              <a:srgbClr val="CC0000"/>
            </a:solidFill>
            <a:round/>
            <a:headEnd/>
            <a:tailEnd type="triangle" w="med" len="med"/>
          </a:ln>
          <a:effectLst/>
        </p:spPr>
        <p:txBody>
          <a:bodyPr/>
          <a:lstStyle/>
          <a:p>
            <a:endParaRPr lang="ru-RU"/>
          </a:p>
        </p:txBody>
      </p:sp>
      <p:sp>
        <p:nvSpPr>
          <p:cNvPr id="22537" name="Line 9"/>
          <p:cNvSpPr>
            <a:spLocks noChangeShapeType="1"/>
          </p:cNvSpPr>
          <p:nvPr/>
        </p:nvSpPr>
        <p:spPr bwMode="auto">
          <a:xfrm flipH="1">
            <a:off x="6345238" y="1905000"/>
            <a:ext cx="741362" cy="3200400"/>
          </a:xfrm>
          <a:prstGeom prst="line">
            <a:avLst/>
          </a:prstGeom>
          <a:noFill/>
          <a:ln w="139700">
            <a:solidFill>
              <a:srgbClr val="CC0000"/>
            </a:solidFill>
            <a:round/>
            <a:headEnd/>
            <a:tailEnd type="triangle" w="med" len="med"/>
          </a:ln>
          <a:effectLst/>
        </p:spPr>
        <p:txBody>
          <a:bodyPr/>
          <a:lstStyle/>
          <a:p>
            <a:endParaRPr lang="ru-RU"/>
          </a:p>
        </p:txBody>
      </p:sp>
    </p:spTree>
    <p:extLst>
      <p:ext uri="{BB962C8B-B14F-4D97-AF65-F5344CB8AC3E}">
        <p14:creationId xmlns:p14="http://schemas.microsoft.com/office/powerpoint/2010/main" val="3483582549"/>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22530"/>
                                        </p:tgtEl>
                                        <p:attrNameLst>
                                          <p:attrName>style.visibility</p:attrName>
                                        </p:attrNameLst>
                                      </p:cBhvr>
                                      <p:to>
                                        <p:strVal val="visible"/>
                                      </p:to>
                                    </p:set>
                                    <p:animEffect transition="in" filter="box(out)">
                                      <p:cBhvr>
                                        <p:cTn id="7" dur="500"/>
                                        <p:tgtEl>
                                          <p:spTgt spid="22530"/>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2531"/>
                                        </p:tgtEl>
                                        <p:attrNameLst>
                                          <p:attrName>style.visibility</p:attrName>
                                        </p:attrNameLst>
                                      </p:cBhvr>
                                      <p:to>
                                        <p:strVal val="visible"/>
                                      </p:to>
                                    </p:set>
                                    <p:animEffect transition="in" filter="wipe(left)">
                                      <p:cBhvr>
                                        <p:cTn id="11" dur="500"/>
                                        <p:tgtEl>
                                          <p:spTgt spid="22531"/>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22532"/>
                                        </p:tgtEl>
                                        <p:attrNameLst>
                                          <p:attrName>style.visibility</p:attrName>
                                        </p:attrNameLst>
                                      </p:cBhvr>
                                      <p:to>
                                        <p:strVal val="visible"/>
                                      </p:to>
                                    </p:set>
                                    <p:animEffect transition="in" filter="dissolve">
                                      <p:cBhvr>
                                        <p:cTn id="15" dur="500"/>
                                        <p:tgtEl>
                                          <p:spTgt spid="22532"/>
                                        </p:tgtEl>
                                      </p:cBhvr>
                                    </p:animEffect>
                                  </p:childTnLst>
                                </p:cTn>
                              </p:par>
                            </p:childTnLst>
                          </p:cTn>
                        </p:par>
                        <p:par>
                          <p:cTn id="16" fill="hold">
                            <p:stCondLst>
                              <p:cond delay="4500"/>
                            </p:stCondLst>
                            <p:childTnLst>
                              <p:par>
                                <p:cTn id="17" presetID="22" presetClass="entr" presetSubtype="1" fill="hold" grpId="0" nodeType="afterEffect">
                                  <p:stCondLst>
                                    <p:cond delay="1000"/>
                                  </p:stCondLst>
                                  <p:childTnLst>
                                    <p:set>
                                      <p:cBhvr>
                                        <p:cTn id="18" dur="1" fill="hold">
                                          <p:stCondLst>
                                            <p:cond delay="0"/>
                                          </p:stCondLst>
                                        </p:cTn>
                                        <p:tgtEl>
                                          <p:spTgt spid="22537"/>
                                        </p:tgtEl>
                                        <p:attrNameLst>
                                          <p:attrName>style.visibility</p:attrName>
                                        </p:attrNameLst>
                                      </p:cBhvr>
                                      <p:to>
                                        <p:strVal val="visible"/>
                                      </p:to>
                                    </p:set>
                                    <p:animEffect transition="in" filter="wipe(up)">
                                      <p:cBhvr>
                                        <p:cTn id="19" dur="500"/>
                                        <p:tgtEl>
                                          <p:spTgt spid="22537"/>
                                        </p:tgtEl>
                                      </p:cBhvr>
                                    </p:animEffect>
                                  </p:childTnLst>
                                </p:cTn>
                              </p:par>
                            </p:childTnLst>
                          </p:cTn>
                        </p:par>
                        <p:par>
                          <p:cTn id="20" fill="hold">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22534"/>
                                        </p:tgtEl>
                                        <p:attrNameLst>
                                          <p:attrName>style.visibility</p:attrName>
                                        </p:attrNameLst>
                                      </p:cBhvr>
                                      <p:to>
                                        <p:strVal val="visible"/>
                                      </p:to>
                                    </p:set>
                                    <p:animEffect transition="in" filter="dissolve">
                                      <p:cBhvr>
                                        <p:cTn id="23" dur="500"/>
                                        <p:tgtEl>
                                          <p:spTgt spid="22534"/>
                                        </p:tgtEl>
                                      </p:cBhvr>
                                    </p:animEffect>
                                  </p:childTnLst>
                                </p:cTn>
                              </p:par>
                            </p:childTnLst>
                          </p:cTn>
                        </p:par>
                        <p:par>
                          <p:cTn id="24" fill="hold">
                            <p:stCondLst>
                              <p:cond delay="7500"/>
                            </p:stCondLst>
                            <p:childTnLst>
                              <p:par>
                                <p:cTn id="25" presetID="22" presetClass="entr" presetSubtype="1" fill="hold" grpId="0" nodeType="afterEffect">
                                  <p:stCondLst>
                                    <p:cond delay="1000"/>
                                  </p:stCondLst>
                                  <p:childTnLst>
                                    <p:set>
                                      <p:cBhvr>
                                        <p:cTn id="26" dur="1" fill="hold">
                                          <p:stCondLst>
                                            <p:cond delay="0"/>
                                          </p:stCondLst>
                                        </p:cTn>
                                        <p:tgtEl>
                                          <p:spTgt spid="22536"/>
                                        </p:tgtEl>
                                        <p:attrNameLst>
                                          <p:attrName>style.visibility</p:attrName>
                                        </p:attrNameLst>
                                      </p:cBhvr>
                                      <p:to>
                                        <p:strVal val="visible"/>
                                      </p:to>
                                    </p:set>
                                    <p:animEffect transition="in" filter="wipe(up)">
                                      <p:cBhvr>
                                        <p:cTn id="27" dur="500"/>
                                        <p:tgtEl>
                                          <p:spTgt spid="22536"/>
                                        </p:tgtEl>
                                      </p:cBhvr>
                                    </p:animEffect>
                                  </p:childTnLst>
                                </p:cTn>
                              </p:par>
                            </p:childTnLst>
                          </p:cTn>
                        </p:par>
                        <p:par>
                          <p:cTn id="28" fill="hold">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22535"/>
                                        </p:tgtEl>
                                        <p:attrNameLst>
                                          <p:attrName>style.visibility</p:attrName>
                                        </p:attrNameLst>
                                      </p:cBhvr>
                                      <p:to>
                                        <p:strVal val="visible"/>
                                      </p:to>
                                    </p:set>
                                    <p:animEffect transition="in" filter="dissolve">
                                      <p:cBhvr>
                                        <p:cTn id="31" dur="500"/>
                                        <p:tgtEl>
                                          <p:spTgt spid="22535"/>
                                        </p:tgtEl>
                                      </p:cBhvr>
                                    </p:animEffect>
                                  </p:childTnLst>
                                </p:cTn>
                              </p:par>
                            </p:childTnLst>
                          </p:cTn>
                        </p:par>
                        <p:par>
                          <p:cTn id="32" fill="hold">
                            <p:stCondLst>
                              <p:cond delay="10500"/>
                            </p:stCondLst>
                            <p:childTnLst>
                              <p:par>
                                <p:cTn id="33" presetID="22" presetClass="entr" presetSubtype="1" fill="hold" grpId="0" nodeType="afterEffect">
                                  <p:stCondLst>
                                    <p:cond delay="1000"/>
                                  </p:stCondLst>
                                  <p:childTnLst>
                                    <p:set>
                                      <p:cBhvr>
                                        <p:cTn id="34" dur="1" fill="hold">
                                          <p:stCondLst>
                                            <p:cond delay="0"/>
                                          </p:stCondLst>
                                        </p:cTn>
                                        <p:tgtEl>
                                          <p:spTgt spid="22533"/>
                                        </p:tgtEl>
                                        <p:attrNameLst>
                                          <p:attrName>style.visibility</p:attrName>
                                        </p:attrNameLst>
                                      </p:cBhvr>
                                      <p:to>
                                        <p:strVal val="visible"/>
                                      </p:to>
                                    </p:set>
                                    <p:animEffect transition="in" filter="wipe(up)">
                                      <p:cBhvr>
                                        <p:cTn id="35"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autoUpdateAnimBg="0"/>
      <p:bldP spid="22533" grpId="0" animBg="1"/>
      <p:bldP spid="22534" grpId="0" animBg="1"/>
      <p:bldP spid="22535" grpId="0" animBg="1"/>
      <p:bldP spid="22536" grpId="0" animBg="1"/>
      <p:bldP spid="225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p:txBody>
          <a:bodyPr/>
          <a:lstStyle/>
          <a:p>
            <a:fld id="{4C895B91-0E5E-4D4E-95FF-E288EB466E0C}" type="slidenum">
              <a:rPr lang="ru-RU"/>
              <a:pPr/>
              <a:t>11</a:t>
            </a:fld>
            <a:endParaRPr lang="ru-RU"/>
          </a:p>
        </p:txBody>
      </p:sp>
      <p:pic>
        <p:nvPicPr>
          <p:cNvPr id="35842" name="Picture 2"/>
          <p:cNvPicPr>
            <a:picLocks noChangeAspect="1" noChangeArrowheads="1"/>
          </p:cNvPicPr>
          <p:nvPr/>
        </p:nvPicPr>
        <p:blipFill>
          <a:blip r:embed="rId3" cstate="print"/>
          <a:srcRect t="3276" r="51213" b="32765"/>
          <a:stretch>
            <a:fillRect/>
          </a:stretch>
        </p:blipFill>
        <p:spPr bwMode="auto">
          <a:xfrm>
            <a:off x="0" y="0"/>
            <a:ext cx="9144000" cy="6858000"/>
          </a:xfrm>
          <a:prstGeom prst="rect">
            <a:avLst/>
          </a:prstGeom>
          <a:noFill/>
          <a:ln w="28575">
            <a:solidFill>
              <a:srgbClr val="336600"/>
            </a:solidFill>
            <a:miter lim="800000"/>
            <a:headEnd/>
            <a:tailEnd/>
          </a:ln>
          <a:effectLst/>
        </p:spPr>
      </p:pic>
      <p:sp>
        <p:nvSpPr>
          <p:cNvPr id="35843" name="Freeform 3"/>
          <p:cNvSpPr>
            <a:spLocks/>
          </p:cNvSpPr>
          <p:nvPr/>
        </p:nvSpPr>
        <p:spPr bwMode="auto">
          <a:xfrm>
            <a:off x="1520825" y="2497138"/>
            <a:ext cx="1735138" cy="2011362"/>
          </a:xfrm>
          <a:custGeom>
            <a:avLst/>
            <a:gdLst/>
            <a:ahLst/>
            <a:cxnLst>
              <a:cxn ang="0">
                <a:pos x="741" y="0"/>
              </a:cxn>
              <a:cxn ang="0">
                <a:pos x="810" y="59"/>
              </a:cxn>
              <a:cxn ang="0">
                <a:pos x="814" y="109"/>
              </a:cxn>
              <a:cxn ang="0">
                <a:pos x="896" y="182"/>
              </a:cxn>
              <a:cxn ang="0">
                <a:pos x="942" y="219"/>
              </a:cxn>
              <a:cxn ang="0">
                <a:pos x="979" y="265"/>
              </a:cxn>
              <a:cxn ang="0">
                <a:pos x="1033" y="338"/>
              </a:cxn>
              <a:cxn ang="0">
                <a:pos x="1086" y="401"/>
              </a:cxn>
              <a:cxn ang="0">
                <a:pos x="1116" y="566"/>
              </a:cxn>
              <a:cxn ang="0">
                <a:pos x="979" y="630"/>
              </a:cxn>
              <a:cxn ang="0">
                <a:pos x="942" y="685"/>
              </a:cxn>
              <a:cxn ang="0">
                <a:pos x="1002" y="747"/>
              </a:cxn>
              <a:cxn ang="0">
                <a:pos x="997" y="786"/>
              </a:cxn>
              <a:cxn ang="0">
                <a:pos x="960" y="914"/>
              </a:cxn>
              <a:cxn ang="0">
                <a:pos x="969" y="1042"/>
              </a:cxn>
              <a:cxn ang="0">
                <a:pos x="988" y="1060"/>
              </a:cxn>
              <a:cxn ang="0">
                <a:pos x="997" y="1097"/>
              </a:cxn>
              <a:cxn ang="0">
                <a:pos x="988" y="1124"/>
              </a:cxn>
              <a:cxn ang="0">
                <a:pos x="960" y="1133"/>
              </a:cxn>
              <a:cxn ang="0">
                <a:pos x="882" y="1193"/>
              </a:cxn>
              <a:cxn ang="0">
                <a:pos x="768" y="1179"/>
              </a:cxn>
              <a:cxn ang="0">
                <a:pos x="741" y="1161"/>
              </a:cxn>
              <a:cxn ang="0">
                <a:pos x="713" y="1152"/>
              </a:cxn>
              <a:cxn ang="0">
                <a:pos x="704" y="1124"/>
              </a:cxn>
              <a:cxn ang="0">
                <a:pos x="649" y="1088"/>
              </a:cxn>
              <a:cxn ang="0">
                <a:pos x="586" y="1115"/>
              </a:cxn>
              <a:cxn ang="0">
                <a:pos x="558" y="1217"/>
              </a:cxn>
              <a:cxn ang="0">
                <a:pos x="457" y="1188"/>
              </a:cxn>
              <a:cxn ang="0">
                <a:pos x="403" y="1179"/>
              </a:cxn>
              <a:cxn ang="0">
                <a:pos x="348" y="1161"/>
              </a:cxn>
              <a:cxn ang="0">
                <a:pos x="275" y="1115"/>
              </a:cxn>
              <a:cxn ang="0">
                <a:pos x="174" y="1069"/>
              </a:cxn>
              <a:cxn ang="0">
                <a:pos x="147" y="1051"/>
              </a:cxn>
              <a:cxn ang="0">
                <a:pos x="92" y="1033"/>
              </a:cxn>
              <a:cxn ang="0">
                <a:pos x="156" y="914"/>
              </a:cxn>
              <a:cxn ang="0">
                <a:pos x="192" y="777"/>
              </a:cxn>
              <a:cxn ang="0">
                <a:pos x="183" y="512"/>
              </a:cxn>
              <a:cxn ang="0">
                <a:pos x="156" y="402"/>
              </a:cxn>
              <a:cxn ang="0">
                <a:pos x="73" y="320"/>
              </a:cxn>
              <a:cxn ang="0">
                <a:pos x="0" y="274"/>
              </a:cxn>
              <a:cxn ang="0">
                <a:pos x="37" y="173"/>
              </a:cxn>
              <a:cxn ang="0">
                <a:pos x="90" y="149"/>
              </a:cxn>
              <a:cxn ang="0">
                <a:pos x="144" y="179"/>
              </a:cxn>
              <a:cxn ang="0">
                <a:pos x="247" y="237"/>
              </a:cxn>
              <a:cxn ang="0">
                <a:pos x="302" y="228"/>
              </a:cxn>
              <a:cxn ang="0">
                <a:pos x="286" y="163"/>
              </a:cxn>
              <a:cxn ang="0">
                <a:pos x="339" y="109"/>
              </a:cxn>
              <a:cxn ang="0">
                <a:pos x="357" y="128"/>
              </a:cxn>
              <a:cxn ang="0">
                <a:pos x="366" y="155"/>
              </a:cxn>
              <a:cxn ang="0">
                <a:pos x="393" y="164"/>
              </a:cxn>
              <a:cxn ang="0">
                <a:pos x="421" y="182"/>
              </a:cxn>
              <a:cxn ang="0">
                <a:pos x="494" y="173"/>
              </a:cxn>
              <a:cxn ang="0">
                <a:pos x="521" y="146"/>
              </a:cxn>
              <a:cxn ang="0">
                <a:pos x="595" y="118"/>
              </a:cxn>
              <a:cxn ang="0">
                <a:pos x="695" y="9"/>
              </a:cxn>
              <a:cxn ang="0">
                <a:pos x="741" y="0"/>
              </a:cxn>
            </a:cxnLst>
            <a:rect l="0" t="0" r="r" b="b"/>
            <a:pathLst>
              <a:path w="1116" h="1267">
                <a:moveTo>
                  <a:pt x="741" y="0"/>
                </a:moveTo>
                <a:cubicBezTo>
                  <a:pt x="753" y="12"/>
                  <a:pt x="798" y="41"/>
                  <a:pt x="810" y="59"/>
                </a:cubicBezTo>
                <a:cubicBezTo>
                  <a:pt x="822" y="77"/>
                  <a:pt x="800" y="89"/>
                  <a:pt x="814" y="109"/>
                </a:cubicBezTo>
                <a:cubicBezTo>
                  <a:pt x="840" y="137"/>
                  <a:pt x="860" y="170"/>
                  <a:pt x="896" y="182"/>
                </a:cubicBezTo>
                <a:cubicBezTo>
                  <a:pt x="910" y="196"/>
                  <a:pt x="930" y="204"/>
                  <a:pt x="942" y="219"/>
                </a:cubicBezTo>
                <a:cubicBezTo>
                  <a:pt x="993" y="283"/>
                  <a:pt x="897" y="210"/>
                  <a:pt x="979" y="265"/>
                </a:cubicBezTo>
                <a:cubicBezTo>
                  <a:pt x="991" y="301"/>
                  <a:pt x="1016" y="304"/>
                  <a:pt x="1033" y="338"/>
                </a:cubicBezTo>
                <a:cubicBezTo>
                  <a:pt x="1048" y="367"/>
                  <a:pt x="1068" y="374"/>
                  <a:pt x="1086" y="401"/>
                </a:cubicBezTo>
                <a:cubicBezTo>
                  <a:pt x="1102" y="450"/>
                  <a:pt x="1100" y="517"/>
                  <a:pt x="1116" y="566"/>
                </a:cubicBezTo>
                <a:cubicBezTo>
                  <a:pt x="1073" y="595"/>
                  <a:pt x="1022" y="601"/>
                  <a:pt x="979" y="630"/>
                </a:cubicBezTo>
                <a:cubicBezTo>
                  <a:pt x="967" y="648"/>
                  <a:pt x="954" y="667"/>
                  <a:pt x="942" y="685"/>
                </a:cubicBezTo>
                <a:cubicBezTo>
                  <a:pt x="942" y="709"/>
                  <a:pt x="993" y="730"/>
                  <a:pt x="1002" y="747"/>
                </a:cubicBezTo>
                <a:cubicBezTo>
                  <a:pt x="1011" y="764"/>
                  <a:pt x="1004" y="758"/>
                  <a:pt x="997" y="786"/>
                </a:cubicBezTo>
                <a:cubicBezTo>
                  <a:pt x="989" y="842"/>
                  <a:pt x="985" y="866"/>
                  <a:pt x="960" y="914"/>
                </a:cubicBezTo>
                <a:cubicBezTo>
                  <a:pt x="963" y="957"/>
                  <a:pt x="961" y="1000"/>
                  <a:pt x="969" y="1042"/>
                </a:cubicBezTo>
                <a:cubicBezTo>
                  <a:pt x="971" y="1051"/>
                  <a:pt x="984" y="1052"/>
                  <a:pt x="988" y="1060"/>
                </a:cubicBezTo>
                <a:cubicBezTo>
                  <a:pt x="994" y="1071"/>
                  <a:pt x="994" y="1085"/>
                  <a:pt x="997" y="1097"/>
                </a:cubicBezTo>
                <a:cubicBezTo>
                  <a:pt x="994" y="1106"/>
                  <a:pt x="995" y="1117"/>
                  <a:pt x="988" y="1124"/>
                </a:cubicBezTo>
                <a:cubicBezTo>
                  <a:pt x="981" y="1131"/>
                  <a:pt x="969" y="1129"/>
                  <a:pt x="960" y="1133"/>
                </a:cubicBezTo>
                <a:cubicBezTo>
                  <a:pt x="895" y="1166"/>
                  <a:pt x="961" y="1174"/>
                  <a:pt x="882" y="1193"/>
                </a:cubicBezTo>
                <a:cubicBezTo>
                  <a:pt x="831" y="1219"/>
                  <a:pt x="826" y="1189"/>
                  <a:pt x="768" y="1179"/>
                </a:cubicBezTo>
                <a:cubicBezTo>
                  <a:pt x="759" y="1173"/>
                  <a:pt x="751" y="1166"/>
                  <a:pt x="741" y="1161"/>
                </a:cubicBezTo>
                <a:cubicBezTo>
                  <a:pt x="732" y="1157"/>
                  <a:pt x="720" y="1159"/>
                  <a:pt x="713" y="1152"/>
                </a:cubicBezTo>
                <a:cubicBezTo>
                  <a:pt x="706" y="1145"/>
                  <a:pt x="711" y="1131"/>
                  <a:pt x="704" y="1124"/>
                </a:cubicBezTo>
                <a:cubicBezTo>
                  <a:pt x="689" y="1109"/>
                  <a:pt x="649" y="1088"/>
                  <a:pt x="649" y="1088"/>
                </a:cubicBezTo>
                <a:cubicBezTo>
                  <a:pt x="622" y="1091"/>
                  <a:pt x="613" y="1108"/>
                  <a:pt x="586" y="1115"/>
                </a:cubicBezTo>
                <a:cubicBezTo>
                  <a:pt x="549" y="1124"/>
                  <a:pt x="583" y="1196"/>
                  <a:pt x="558" y="1217"/>
                </a:cubicBezTo>
                <a:cubicBezTo>
                  <a:pt x="565" y="1267"/>
                  <a:pt x="469" y="1182"/>
                  <a:pt x="457" y="1188"/>
                </a:cubicBezTo>
                <a:cubicBezTo>
                  <a:pt x="439" y="1185"/>
                  <a:pt x="421" y="1183"/>
                  <a:pt x="403" y="1179"/>
                </a:cubicBezTo>
                <a:cubicBezTo>
                  <a:pt x="384" y="1174"/>
                  <a:pt x="348" y="1161"/>
                  <a:pt x="348" y="1161"/>
                </a:cubicBezTo>
                <a:cubicBezTo>
                  <a:pt x="325" y="1138"/>
                  <a:pt x="306" y="1125"/>
                  <a:pt x="275" y="1115"/>
                </a:cubicBezTo>
                <a:cubicBezTo>
                  <a:pt x="246" y="1088"/>
                  <a:pt x="211" y="1081"/>
                  <a:pt x="174" y="1069"/>
                </a:cubicBezTo>
                <a:cubicBezTo>
                  <a:pt x="164" y="1066"/>
                  <a:pt x="157" y="1055"/>
                  <a:pt x="147" y="1051"/>
                </a:cubicBezTo>
                <a:cubicBezTo>
                  <a:pt x="129" y="1043"/>
                  <a:pt x="92" y="1033"/>
                  <a:pt x="92" y="1033"/>
                </a:cubicBezTo>
                <a:cubicBezTo>
                  <a:pt x="104" y="915"/>
                  <a:pt x="87" y="958"/>
                  <a:pt x="156" y="914"/>
                </a:cubicBezTo>
                <a:cubicBezTo>
                  <a:pt x="163" y="851"/>
                  <a:pt x="160" y="825"/>
                  <a:pt x="192" y="777"/>
                </a:cubicBezTo>
                <a:cubicBezTo>
                  <a:pt x="222" y="684"/>
                  <a:pt x="196" y="604"/>
                  <a:pt x="183" y="512"/>
                </a:cubicBezTo>
                <a:cubicBezTo>
                  <a:pt x="173" y="443"/>
                  <a:pt x="189" y="442"/>
                  <a:pt x="156" y="402"/>
                </a:cubicBezTo>
                <a:cubicBezTo>
                  <a:pt x="132" y="372"/>
                  <a:pt x="101" y="346"/>
                  <a:pt x="73" y="320"/>
                </a:cubicBezTo>
                <a:cubicBezTo>
                  <a:pt x="60" y="308"/>
                  <a:pt x="21" y="294"/>
                  <a:pt x="0" y="274"/>
                </a:cubicBezTo>
                <a:cubicBezTo>
                  <a:pt x="12" y="238"/>
                  <a:pt x="16" y="206"/>
                  <a:pt x="37" y="173"/>
                </a:cubicBezTo>
                <a:cubicBezTo>
                  <a:pt x="50" y="157"/>
                  <a:pt x="72" y="148"/>
                  <a:pt x="90" y="149"/>
                </a:cubicBezTo>
                <a:cubicBezTo>
                  <a:pt x="108" y="150"/>
                  <a:pt x="118" y="164"/>
                  <a:pt x="144" y="179"/>
                </a:cubicBezTo>
                <a:cubicBezTo>
                  <a:pt x="187" y="199"/>
                  <a:pt x="201" y="226"/>
                  <a:pt x="247" y="237"/>
                </a:cubicBezTo>
                <a:cubicBezTo>
                  <a:pt x="265" y="234"/>
                  <a:pt x="293" y="244"/>
                  <a:pt x="302" y="228"/>
                </a:cubicBezTo>
                <a:cubicBezTo>
                  <a:pt x="314" y="221"/>
                  <a:pt x="280" y="183"/>
                  <a:pt x="286" y="163"/>
                </a:cubicBezTo>
                <a:cubicBezTo>
                  <a:pt x="292" y="143"/>
                  <a:pt x="327" y="115"/>
                  <a:pt x="339" y="109"/>
                </a:cubicBezTo>
                <a:cubicBezTo>
                  <a:pt x="345" y="115"/>
                  <a:pt x="353" y="120"/>
                  <a:pt x="357" y="128"/>
                </a:cubicBezTo>
                <a:cubicBezTo>
                  <a:pt x="362" y="136"/>
                  <a:pt x="359" y="148"/>
                  <a:pt x="366" y="155"/>
                </a:cubicBezTo>
                <a:cubicBezTo>
                  <a:pt x="373" y="162"/>
                  <a:pt x="384" y="160"/>
                  <a:pt x="393" y="164"/>
                </a:cubicBezTo>
                <a:cubicBezTo>
                  <a:pt x="403" y="169"/>
                  <a:pt x="412" y="176"/>
                  <a:pt x="421" y="182"/>
                </a:cubicBezTo>
                <a:cubicBezTo>
                  <a:pt x="445" y="179"/>
                  <a:pt x="471" y="181"/>
                  <a:pt x="494" y="173"/>
                </a:cubicBezTo>
                <a:cubicBezTo>
                  <a:pt x="506" y="169"/>
                  <a:pt x="511" y="154"/>
                  <a:pt x="521" y="146"/>
                </a:cubicBezTo>
                <a:cubicBezTo>
                  <a:pt x="550" y="122"/>
                  <a:pt x="555" y="127"/>
                  <a:pt x="595" y="118"/>
                </a:cubicBezTo>
                <a:cubicBezTo>
                  <a:pt x="626" y="71"/>
                  <a:pt x="648" y="40"/>
                  <a:pt x="695" y="9"/>
                </a:cubicBezTo>
                <a:cubicBezTo>
                  <a:pt x="747" y="19"/>
                  <a:pt x="741" y="34"/>
                  <a:pt x="741" y="0"/>
                </a:cubicBezTo>
                <a:close/>
              </a:path>
            </a:pathLst>
          </a:custGeom>
          <a:solidFill>
            <a:srgbClr val="FF99CC"/>
          </a:solidFill>
          <a:ln w="57150" cmpd="sng">
            <a:solidFill>
              <a:srgbClr val="CC0066"/>
            </a:solidFill>
            <a:round/>
            <a:headEnd/>
            <a:tailEnd/>
          </a:ln>
          <a:effectLst/>
        </p:spPr>
        <p:txBody>
          <a:bodyPr/>
          <a:lstStyle/>
          <a:p>
            <a:endParaRPr lang="ru-RU"/>
          </a:p>
        </p:txBody>
      </p:sp>
      <p:sp>
        <p:nvSpPr>
          <p:cNvPr id="35844" name="Freeform 4"/>
          <p:cNvSpPr>
            <a:spLocks/>
          </p:cNvSpPr>
          <p:nvPr/>
        </p:nvSpPr>
        <p:spPr bwMode="auto">
          <a:xfrm>
            <a:off x="1512888" y="469900"/>
            <a:ext cx="1158875" cy="2041525"/>
          </a:xfrm>
          <a:custGeom>
            <a:avLst/>
            <a:gdLst/>
            <a:ahLst/>
            <a:cxnLst>
              <a:cxn ang="0">
                <a:pos x="408" y="106"/>
              </a:cxn>
              <a:cxn ang="0">
                <a:pos x="545" y="51"/>
              </a:cxn>
              <a:cxn ang="0">
                <a:pos x="563" y="24"/>
              </a:cxn>
              <a:cxn ang="0">
                <a:pos x="590" y="70"/>
              </a:cxn>
              <a:cxn ang="0">
                <a:pos x="547" y="124"/>
              </a:cxn>
              <a:cxn ang="0">
                <a:pos x="490" y="143"/>
              </a:cxn>
              <a:cxn ang="0">
                <a:pos x="545" y="220"/>
              </a:cxn>
              <a:cxn ang="0">
                <a:pos x="600" y="243"/>
              </a:cxn>
              <a:cxn ang="0">
                <a:pos x="618" y="326"/>
              </a:cxn>
              <a:cxn ang="0">
                <a:pos x="554" y="353"/>
              </a:cxn>
              <a:cxn ang="0">
                <a:pos x="490" y="445"/>
              </a:cxn>
              <a:cxn ang="0">
                <a:pos x="539" y="502"/>
              </a:cxn>
              <a:cxn ang="0">
                <a:pos x="545" y="554"/>
              </a:cxn>
              <a:cxn ang="0">
                <a:pos x="563" y="609"/>
              </a:cxn>
              <a:cxn ang="0">
                <a:pos x="572" y="673"/>
              </a:cxn>
              <a:cxn ang="0">
                <a:pos x="600" y="682"/>
              </a:cxn>
              <a:cxn ang="0">
                <a:pos x="627" y="819"/>
              </a:cxn>
              <a:cxn ang="0">
                <a:pos x="609" y="874"/>
              </a:cxn>
              <a:cxn ang="0">
                <a:pos x="707" y="994"/>
              </a:cxn>
              <a:cxn ang="0">
                <a:pos x="713" y="1006"/>
              </a:cxn>
              <a:cxn ang="0">
                <a:pos x="719" y="1030"/>
              </a:cxn>
              <a:cxn ang="0">
                <a:pos x="629" y="1144"/>
              </a:cxn>
              <a:cxn ang="0">
                <a:pos x="618" y="1249"/>
              </a:cxn>
              <a:cxn ang="0">
                <a:pos x="536" y="1286"/>
              </a:cxn>
              <a:cxn ang="0">
                <a:pos x="453" y="1267"/>
              </a:cxn>
              <a:cxn ang="0">
                <a:pos x="398" y="1213"/>
              </a:cxn>
              <a:cxn ang="0">
                <a:pos x="380" y="1194"/>
              </a:cxn>
              <a:cxn ang="0">
                <a:pos x="329" y="1252"/>
              </a:cxn>
              <a:cxn ang="0">
                <a:pos x="257" y="1246"/>
              </a:cxn>
              <a:cxn ang="0">
                <a:pos x="143" y="1228"/>
              </a:cxn>
              <a:cxn ang="0">
                <a:pos x="23" y="1252"/>
              </a:cxn>
              <a:cxn ang="0">
                <a:pos x="14" y="1203"/>
              </a:cxn>
              <a:cxn ang="0">
                <a:pos x="106" y="1158"/>
              </a:cxn>
              <a:cxn ang="0">
                <a:pos x="152" y="1130"/>
              </a:cxn>
              <a:cxn ang="0">
                <a:pos x="149" y="1090"/>
              </a:cxn>
              <a:cxn ang="0">
                <a:pos x="124" y="1021"/>
              </a:cxn>
              <a:cxn ang="0">
                <a:pos x="106" y="1002"/>
              </a:cxn>
              <a:cxn ang="0">
                <a:pos x="133" y="993"/>
              </a:cxn>
              <a:cxn ang="0">
                <a:pos x="206" y="984"/>
              </a:cxn>
              <a:cxn ang="0">
                <a:pos x="261" y="883"/>
              </a:cxn>
              <a:cxn ang="0">
                <a:pos x="270" y="801"/>
              </a:cxn>
              <a:cxn ang="0">
                <a:pos x="317" y="808"/>
              </a:cxn>
              <a:cxn ang="0">
                <a:pos x="371" y="829"/>
              </a:cxn>
              <a:cxn ang="0">
                <a:pos x="426" y="719"/>
              </a:cxn>
              <a:cxn ang="0">
                <a:pos x="380" y="637"/>
              </a:cxn>
              <a:cxn ang="0">
                <a:pos x="344" y="591"/>
              </a:cxn>
              <a:cxn ang="0">
                <a:pos x="289" y="573"/>
              </a:cxn>
              <a:cxn ang="0">
                <a:pos x="298" y="490"/>
              </a:cxn>
              <a:cxn ang="0">
                <a:pos x="316" y="463"/>
              </a:cxn>
              <a:cxn ang="0">
                <a:pos x="317" y="394"/>
              </a:cxn>
              <a:cxn ang="0">
                <a:pos x="275" y="288"/>
              </a:cxn>
              <a:cxn ang="0">
                <a:pos x="380" y="143"/>
              </a:cxn>
              <a:cxn ang="0">
                <a:pos x="408" y="115"/>
              </a:cxn>
              <a:cxn ang="0">
                <a:pos x="444" y="61"/>
              </a:cxn>
              <a:cxn ang="0">
                <a:pos x="526" y="70"/>
              </a:cxn>
            </a:cxnLst>
            <a:rect l="0" t="0" r="r" b="b"/>
            <a:pathLst>
              <a:path w="745" h="1286">
                <a:moveTo>
                  <a:pt x="408" y="106"/>
                </a:moveTo>
                <a:cubicBezTo>
                  <a:pt x="447" y="48"/>
                  <a:pt x="467" y="59"/>
                  <a:pt x="545" y="51"/>
                </a:cubicBezTo>
                <a:cubicBezTo>
                  <a:pt x="551" y="42"/>
                  <a:pt x="552" y="26"/>
                  <a:pt x="563" y="24"/>
                </a:cubicBezTo>
                <a:cubicBezTo>
                  <a:pt x="684" y="0"/>
                  <a:pt x="632" y="56"/>
                  <a:pt x="590" y="70"/>
                </a:cubicBezTo>
                <a:cubicBezTo>
                  <a:pt x="584" y="85"/>
                  <a:pt x="564" y="112"/>
                  <a:pt x="547" y="124"/>
                </a:cubicBezTo>
                <a:cubicBezTo>
                  <a:pt x="530" y="136"/>
                  <a:pt x="490" y="127"/>
                  <a:pt x="490" y="143"/>
                </a:cubicBezTo>
                <a:cubicBezTo>
                  <a:pt x="476" y="169"/>
                  <a:pt x="527" y="203"/>
                  <a:pt x="545" y="220"/>
                </a:cubicBezTo>
                <a:cubicBezTo>
                  <a:pt x="563" y="237"/>
                  <a:pt x="588" y="225"/>
                  <a:pt x="600" y="243"/>
                </a:cubicBezTo>
                <a:cubicBezTo>
                  <a:pt x="642" y="259"/>
                  <a:pt x="648" y="251"/>
                  <a:pt x="618" y="326"/>
                </a:cubicBezTo>
                <a:cubicBezTo>
                  <a:pt x="611" y="343"/>
                  <a:pt x="566" y="350"/>
                  <a:pt x="554" y="353"/>
                </a:cubicBezTo>
                <a:cubicBezTo>
                  <a:pt x="522" y="385"/>
                  <a:pt x="521" y="413"/>
                  <a:pt x="490" y="445"/>
                </a:cubicBezTo>
                <a:cubicBezTo>
                  <a:pt x="482" y="473"/>
                  <a:pt x="530" y="484"/>
                  <a:pt x="539" y="502"/>
                </a:cubicBezTo>
                <a:cubicBezTo>
                  <a:pt x="548" y="520"/>
                  <a:pt x="541" y="536"/>
                  <a:pt x="545" y="554"/>
                </a:cubicBezTo>
                <a:cubicBezTo>
                  <a:pt x="551" y="572"/>
                  <a:pt x="557" y="591"/>
                  <a:pt x="563" y="609"/>
                </a:cubicBezTo>
                <a:cubicBezTo>
                  <a:pt x="570" y="629"/>
                  <a:pt x="562" y="654"/>
                  <a:pt x="572" y="673"/>
                </a:cubicBezTo>
                <a:cubicBezTo>
                  <a:pt x="576" y="682"/>
                  <a:pt x="591" y="679"/>
                  <a:pt x="600" y="682"/>
                </a:cubicBezTo>
                <a:cubicBezTo>
                  <a:pt x="651" y="718"/>
                  <a:pt x="641" y="764"/>
                  <a:pt x="627" y="819"/>
                </a:cubicBezTo>
                <a:cubicBezTo>
                  <a:pt x="622" y="838"/>
                  <a:pt x="609" y="874"/>
                  <a:pt x="609" y="874"/>
                </a:cubicBezTo>
                <a:cubicBezTo>
                  <a:pt x="612" y="911"/>
                  <a:pt x="695" y="959"/>
                  <a:pt x="707" y="994"/>
                </a:cubicBezTo>
                <a:cubicBezTo>
                  <a:pt x="711" y="1007"/>
                  <a:pt x="702" y="998"/>
                  <a:pt x="713" y="1006"/>
                </a:cubicBezTo>
                <a:cubicBezTo>
                  <a:pt x="730" y="1019"/>
                  <a:pt x="719" y="1030"/>
                  <a:pt x="719" y="1030"/>
                </a:cubicBezTo>
                <a:cubicBezTo>
                  <a:pt x="745" y="1108"/>
                  <a:pt x="703" y="1135"/>
                  <a:pt x="629" y="1144"/>
                </a:cubicBezTo>
                <a:cubicBezTo>
                  <a:pt x="626" y="1187"/>
                  <a:pt x="629" y="1208"/>
                  <a:pt x="618" y="1249"/>
                </a:cubicBezTo>
                <a:cubicBezTo>
                  <a:pt x="611" y="1278"/>
                  <a:pt x="536" y="1286"/>
                  <a:pt x="536" y="1286"/>
                </a:cubicBezTo>
                <a:cubicBezTo>
                  <a:pt x="529" y="1285"/>
                  <a:pt x="467" y="1278"/>
                  <a:pt x="453" y="1267"/>
                </a:cubicBezTo>
                <a:cubicBezTo>
                  <a:pt x="433" y="1251"/>
                  <a:pt x="416" y="1231"/>
                  <a:pt x="398" y="1213"/>
                </a:cubicBezTo>
                <a:cubicBezTo>
                  <a:pt x="392" y="1207"/>
                  <a:pt x="389" y="1195"/>
                  <a:pt x="380" y="1194"/>
                </a:cubicBezTo>
                <a:cubicBezTo>
                  <a:pt x="370" y="1190"/>
                  <a:pt x="346" y="1254"/>
                  <a:pt x="329" y="1252"/>
                </a:cubicBezTo>
                <a:cubicBezTo>
                  <a:pt x="309" y="1261"/>
                  <a:pt x="288" y="1250"/>
                  <a:pt x="257" y="1246"/>
                </a:cubicBezTo>
                <a:cubicBezTo>
                  <a:pt x="222" y="1243"/>
                  <a:pt x="183" y="1235"/>
                  <a:pt x="143" y="1228"/>
                </a:cubicBezTo>
                <a:cubicBezTo>
                  <a:pt x="104" y="1229"/>
                  <a:pt x="44" y="1256"/>
                  <a:pt x="23" y="1252"/>
                </a:cubicBezTo>
                <a:cubicBezTo>
                  <a:pt x="2" y="1248"/>
                  <a:pt x="0" y="1219"/>
                  <a:pt x="14" y="1203"/>
                </a:cubicBezTo>
                <a:cubicBezTo>
                  <a:pt x="32" y="1156"/>
                  <a:pt x="55" y="1166"/>
                  <a:pt x="106" y="1158"/>
                </a:cubicBezTo>
                <a:cubicBezTo>
                  <a:pt x="132" y="1149"/>
                  <a:pt x="135" y="1153"/>
                  <a:pt x="152" y="1130"/>
                </a:cubicBezTo>
                <a:cubicBezTo>
                  <a:pt x="165" y="1112"/>
                  <a:pt x="149" y="1090"/>
                  <a:pt x="149" y="1090"/>
                </a:cubicBezTo>
                <a:cubicBezTo>
                  <a:pt x="137" y="1053"/>
                  <a:pt x="160" y="1033"/>
                  <a:pt x="124" y="1021"/>
                </a:cubicBezTo>
                <a:cubicBezTo>
                  <a:pt x="118" y="1015"/>
                  <a:pt x="103" y="1010"/>
                  <a:pt x="106" y="1002"/>
                </a:cubicBezTo>
                <a:cubicBezTo>
                  <a:pt x="109" y="993"/>
                  <a:pt x="124" y="995"/>
                  <a:pt x="133" y="993"/>
                </a:cubicBezTo>
                <a:cubicBezTo>
                  <a:pt x="157" y="989"/>
                  <a:pt x="182" y="987"/>
                  <a:pt x="206" y="984"/>
                </a:cubicBezTo>
                <a:cubicBezTo>
                  <a:pt x="221" y="944"/>
                  <a:pt x="231" y="914"/>
                  <a:pt x="261" y="883"/>
                </a:cubicBezTo>
                <a:cubicBezTo>
                  <a:pt x="249" y="834"/>
                  <a:pt x="226" y="830"/>
                  <a:pt x="270" y="801"/>
                </a:cubicBezTo>
                <a:cubicBezTo>
                  <a:pt x="277" y="792"/>
                  <a:pt x="300" y="803"/>
                  <a:pt x="317" y="808"/>
                </a:cubicBezTo>
                <a:cubicBezTo>
                  <a:pt x="334" y="813"/>
                  <a:pt x="353" y="844"/>
                  <a:pt x="371" y="829"/>
                </a:cubicBezTo>
                <a:cubicBezTo>
                  <a:pt x="378" y="769"/>
                  <a:pt x="369" y="737"/>
                  <a:pt x="426" y="719"/>
                </a:cubicBezTo>
                <a:cubicBezTo>
                  <a:pt x="416" y="679"/>
                  <a:pt x="402" y="671"/>
                  <a:pt x="380" y="637"/>
                </a:cubicBezTo>
                <a:cubicBezTo>
                  <a:pt x="370" y="607"/>
                  <a:pt x="376" y="605"/>
                  <a:pt x="344" y="591"/>
                </a:cubicBezTo>
                <a:cubicBezTo>
                  <a:pt x="326" y="583"/>
                  <a:pt x="289" y="573"/>
                  <a:pt x="289" y="573"/>
                </a:cubicBezTo>
                <a:cubicBezTo>
                  <a:pt x="292" y="545"/>
                  <a:pt x="291" y="517"/>
                  <a:pt x="298" y="490"/>
                </a:cubicBezTo>
                <a:cubicBezTo>
                  <a:pt x="301" y="479"/>
                  <a:pt x="312" y="473"/>
                  <a:pt x="316" y="463"/>
                </a:cubicBezTo>
                <a:cubicBezTo>
                  <a:pt x="324" y="445"/>
                  <a:pt x="317" y="394"/>
                  <a:pt x="317" y="394"/>
                </a:cubicBezTo>
                <a:cubicBezTo>
                  <a:pt x="314" y="363"/>
                  <a:pt x="265" y="330"/>
                  <a:pt x="275" y="288"/>
                </a:cubicBezTo>
                <a:cubicBezTo>
                  <a:pt x="285" y="246"/>
                  <a:pt x="358" y="172"/>
                  <a:pt x="380" y="143"/>
                </a:cubicBezTo>
                <a:cubicBezTo>
                  <a:pt x="389" y="134"/>
                  <a:pt x="400" y="125"/>
                  <a:pt x="408" y="115"/>
                </a:cubicBezTo>
                <a:cubicBezTo>
                  <a:pt x="421" y="98"/>
                  <a:pt x="444" y="61"/>
                  <a:pt x="444" y="61"/>
                </a:cubicBezTo>
                <a:cubicBezTo>
                  <a:pt x="508" y="71"/>
                  <a:pt x="480" y="70"/>
                  <a:pt x="526" y="70"/>
                </a:cubicBezTo>
              </a:path>
            </a:pathLst>
          </a:custGeom>
          <a:solidFill>
            <a:srgbClr val="FF99CC"/>
          </a:solidFill>
          <a:ln w="57150" cmpd="sng">
            <a:solidFill>
              <a:srgbClr val="CC0066"/>
            </a:solidFill>
            <a:round/>
            <a:headEnd/>
            <a:tailEnd/>
          </a:ln>
          <a:effectLst/>
        </p:spPr>
        <p:txBody>
          <a:bodyPr/>
          <a:lstStyle/>
          <a:p>
            <a:endParaRPr lang="ru-RU"/>
          </a:p>
        </p:txBody>
      </p:sp>
      <p:sp>
        <p:nvSpPr>
          <p:cNvPr id="35845" name="Freeform 5"/>
          <p:cNvSpPr>
            <a:spLocks/>
          </p:cNvSpPr>
          <p:nvPr/>
        </p:nvSpPr>
        <p:spPr bwMode="auto">
          <a:xfrm>
            <a:off x="1077913" y="1146175"/>
            <a:ext cx="779462" cy="792163"/>
          </a:xfrm>
          <a:custGeom>
            <a:avLst/>
            <a:gdLst/>
            <a:ahLst/>
            <a:cxnLst>
              <a:cxn ang="0">
                <a:pos x="422" y="9"/>
              </a:cxn>
              <a:cxn ang="0">
                <a:pos x="477" y="58"/>
              </a:cxn>
              <a:cxn ang="0">
                <a:pos x="486" y="83"/>
              </a:cxn>
              <a:cxn ang="0">
                <a:pos x="501" y="124"/>
              </a:cxn>
              <a:cxn ang="0">
                <a:pos x="441" y="211"/>
              </a:cxn>
              <a:cxn ang="0">
                <a:pos x="432" y="238"/>
              </a:cxn>
              <a:cxn ang="0">
                <a:pos x="422" y="366"/>
              </a:cxn>
              <a:cxn ang="0">
                <a:pos x="395" y="375"/>
              </a:cxn>
              <a:cxn ang="0">
                <a:pos x="368" y="393"/>
              </a:cxn>
              <a:cxn ang="0">
                <a:pos x="185" y="457"/>
              </a:cxn>
              <a:cxn ang="0">
                <a:pos x="20" y="476"/>
              </a:cxn>
              <a:cxn ang="0">
                <a:pos x="29" y="403"/>
              </a:cxn>
              <a:cxn ang="0">
                <a:pos x="9" y="376"/>
              </a:cxn>
              <a:cxn ang="0">
                <a:pos x="81" y="328"/>
              </a:cxn>
              <a:cxn ang="0">
                <a:pos x="123" y="290"/>
              </a:cxn>
              <a:cxn ang="0">
                <a:pos x="84" y="156"/>
              </a:cxn>
              <a:cxn ang="0">
                <a:pos x="93" y="73"/>
              </a:cxn>
              <a:cxn ang="0">
                <a:pos x="185" y="83"/>
              </a:cxn>
              <a:cxn ang="0">
                <a:pos x="240" y="101"/>
              </a:cxn>
              <a:cxn ang="0">
                <a:pos x="303" y="58"/>
              </a:cxn>
              <a:cxn ang="0">
                <a:pos x="340" y="9"/>
              </a:cxn>
              <a:cxn ang="0">
                <a:pos x="368" y="0"/>
              </a:cxn>
              <a:cxn ang="0">
                <a:pos x="422" y="9"/>
              </a:cxn>
            </a:cxnLst>
            <a:rect l="0" t="0" r="r" b="b"/>
            <a:pathLst>
              <a:path w="501" h="499">
                <a:moveTo>
                  <a:pt x="422" y="9"/>
                </a:moveTo>
                <a:cubicBezTo>
                  <a:pt x="425" y="30"/>
                  <a:pt x="463" y="42"/>
                  <a:pt x="477" y="58"/>
                </a:cubicBezTo>
                <a:cubicBezTo>
                  <a:pt x="489" y="72"/>
                  <a:pt x="470" y="74"/>
                  <a:pt x="486" y="83"/>
                </a:cubicBezTo>
                <a:cubicBezTo>
                  <a:pt x="494" y="88"/>
                  <a:pt x="498" y="115"/>
                  <a:pt x="501" y="124"/>
                </a:cubicBezTo>
                <a:cubicBezTo>
                  <a:pt x="487" y="215"/>
                  <a:pt x="491" y="158"/>
                  <a:pt x="441" y="211"/>
                </a:cubicBezTo>
                <a:cubicBezTo>
                  <a:pt x="438" y="220"/>
                  <a:pt x="433" y="229"/>
                  <a:pt x="432" y="238"/>
                </a:cubicBezTo>
                <a:cubicBezTo>
                  <a:pt x="427" y="280"/>
                  <a:pt x="433" y="325"/>
                  <a:pt x="422" y="366"/>
                </a:cubicBezTo>
                <a:cubicBezTo>
                  <a:pt x="420" y="375"/>
                  <a:pt x="403" y="371"/>
                  <a:pt x="395" y="375"/>
                </a:cubicBezTo>
                <a:cubicBezTo>
                  <a:pt x="385" y="380"/>
                  <a:pt x="377" y="387"/>
                  <a:pt x="368" y="393"/>
                </a:cubicBezTo>
                <a:cubicBezTo>
                  <a:pt x="304" y="488"/>
                  <a:pt x="353" y="447"/>
                  <a:pt x="185" y="457"/>
                </a:cubicBezTo>
                <a:cubicBezTo>
                  <a:pt x="123" y="499"/>
                  <a:pt x="111" y="483"/>
                  <a:pt x="20" y="476"/>
                </a:cubicBezTo>
                <a:cubicBezTo>
                  <a:pt x="23" y="452"/>
                  <a:pt x="19" y="425"/>
                  <a:pt x="29" y="403"/>
                </a:cubicBezTo>
                <a:cubicBezTo>
                  <a:pt x="33" y="386"/>
                  <a:pt x="0" y="388"/>
                  <a:pt x="9" y="376"/>
                </a:cubicBezTo>
                <a:cubicBezTo>
                  <a:pt x="18" y="364"/>
                  <a:pt x="62" y="342"/>
                  <a:pt x="81" y="328"/>
                </a:cubicBezTo>
                <a:cubicBezTo>
                  <a:pt x="100" y="314"/>
                  <a:pt x="122" y="319"/>
                  <a:pt x="123" y="290"/>
                </a:cubicBezTo>
                <a:cubicBezTo>
                  <a:pt x="170" y="220"/>
                  <a:pt x="119" y="209"/>
                  <a:pt x="84" y="156"/>
                </a:cubicBezTo>
                <a:cubicBezTo>
                  <a:pt x="87" y="128"/>
                  <a:pt x="70" y="89"/>
                  <a:pt x="93" y="73"/>
                </a:cubicBezTo>
                <a:cubicBezTo>
                  <a:pt x="118" y="55"/>
                  <a:pt x="155" y="77"/>
                  <a:pt x="185" y="83"/>
                </a:cubicBezTo>
                <a:cubicBezTo>
                  <a:pt x="204" y="87"/>
                  <a:pt x="240" y="101"/>
                  <a:pt x="240" y="101"/>
                </a:cubicBezTo>
                <a:cubicBezTo>
                  <a:pt x="261" y="98"/>
                  <a:pt x="286" y="71"/>
                  <a:pt x="303" y="58"/>
                </a:cubicBezTo>
                <a:cubicBezTo>
                  <a:pt x="327" y="39"/>
                  <a:pt x="317" y="28"/>
                  <a:pt x="340" y="9"/>
                </a:cubicBezTo>
                <a:cubicBezTo>
                  <a:pt x="348" y="3"/>
                  <a:pt x="359" y="3"/>
                  <a:pt x="368" y="0"/>
                </a:cubicBezTo>
                <a:cubicBezTo>
                  <a:pt x="416" y="10"/>
                  <a:pt x="398" y="9"/>
                  <a:pt x="422" y="9"/>
                </a:cubicBezTo>
                <a:close/>
              </a:path>
            </a:pathLst>
          </a:custGeom>
          <a:solidFill>
            <a:srgbClr val="FF99CC"/>
          </a:solidFill>
          <a:ln w="57150" cmpd="sng">
            <a:solidFill>
              <a:srgbClr val="CC0066"/>
            </a:solidFill>
            <a:round/>
            <a:headEnd/>
            <a:tailEnd/>
          </a:ln>
          <a:effectLst/>
        </p:spPr>
        <p:txBody>
          <a:bodyPr/>
          <a:lstStyle/>
          <a:p>
            <a:endParaRPr lang="ru-RU"/>
          </a:p>
        </p:txBody>
      </p:sp>
      <p:sp>
        <p:nvSpPr>
          <p:cNvPr id="35846" name="Freeform 6"/>
          <p:cNvSpPr>
            <a:spLocks/>
          </p:cNvSpPr>
          <p:nvPr/>
        </p:nvSpPr>
        <p:spPr bwMode="auto">
          <a:xfrm>
            <a:off x="4775200" y="-55563"/>
            <a:ext cx="4578350" cy="4429126"/>
          </a:xfrm>
          <a:custGeom>
            <a:avLst/>
            <a:gdLst/>
            <a:ahLst/>
            <a:cxnLst>
              <a:cxn ang="0">
                <a:pos x="2835" y="1242"/>
              </a:cxn>
              <a:cxn ang="0">
                <a:pos x="2817" y="2549"/>
              </a:cxn>
              <a:cxn ang="0">
                <a:pos x="2791" y="2741"/>
              </a:cxn>
              <a:cxn ang="0">
                <a:pos x="2625" y="2769"/>
              </a:cxn>
              <a:cxn ang="0">
                <a:pos x="2506" y="2778"/>
              </a:cxn>
              <a:cxn ang="0">
                <a:pos x="2415" y="2613"/>
              </a:cxn>
              <a:cxn ang="0">
                <a:pos x="2177" y="2531"/>
              </a:cxn>
              <a:cxn ang="0">
                <a:pos x="2021" y="2487"/>
              </a:cxn>
              <a:cxn ang="0">
                <a:pos x="1875" y="2394"/>
              </a:cxn>
              <a:cxn ang="0">
                <a:pos x="1921" y="2156"/>
              </a:cxn>
              <a:cxn ang="0">
                <a:pos x="1994" y="2120"/>
              </a:cxn>
              <a:cxn ang="0">
                <a:pos x="1939" y="2056"/>
              </a:cxn>
              <a:cxn ang="0">
                <a:pos x="1766" y="2156"/>
              </a:cxn>
              <a:cxn ang="0">
                <a:pos x="1647" y="2238"/>
              </a:cxn>
              <a:cxn ang="0">
                <a:pos x="1637" y="2283"/>
              </a:cxn>
              <a:cxn ang="0">
                <a:pos x="1592" y="2339"/>
              </a:cxn>
              <a:cxn ang="0">
                <a:pos x="1833" y="2415"/>
              </a:cxn>
              <a:cxn ang="0">
                <a:pos x="1720" y="2476"/>
              </a:cxn>
              <a:cxn ang="0">
                <a:pos x="1553" y="2575"/>
              </a:cxn>
              <a:cxn ang="0">
                <a:pos x="1441" y="2443"/>
              </a:cxn>
              <a:cxn ang="0">
                <a:pos x="1510" y="2385"/>
              </a:cxn>
              <a:cxn ang="0">
                <a:pos x="1400" y="2321"/>
              </a:cxn>
              <a:cxn ang="0">
                <a:pos x="1281" y="2238"/>
              </a:cxn>
              <a:cxn ang="0">
                <a:pos x="1190" y="2412"/>
              </a:cxn>
              <a:cxn ang="0">
                <a:pos x="1153" y="2403"/>
              </a:cxn>
              <a:cxn ang="0">
                <a:pos x="1034" y="2485"/>
              </a:cxn>
              <a:cxn ang="0">
                <a:pos x="924" y="2220"/>
              </a:cxn>
              <a:cxn ang="0">
                <a:pos x="806" y="2120"/>
              </a:cxn>
              <a:cxn ang="0">
                <a:pos x="778" y="2065"/>
              </a:cxn>
              <a:cxn ang="0">
                <a:pos x="742" y="1937"/>
              </a:cxn>
              <a:cxn ang="0">
                <a:pos x="568" y="1790"/>
              </a:cxn>
              <a:cxn ang="0">
                <a:pos x="283" y="1907"/>
              </a:cxn>
              <a:cxn ang="0">
                <a:pos x="103" y="1877"/>
              </a:cxn>
              <a:cxn ang="0">
                <a:pos x="25" y="1703"/>
              </a:cxn>
              <a:cxn ang="0">
                <a:pos x="19" y="1517"/>
              </a:cxn>
              <a:cxn ang="0">
                <a:pos x="193" y="1416"/>
              </a:cxn>
              <a:cxn ang="0">
                <a:pos x="367" y="1315"/>
              </a:cxn>
              <a:cxn ang="0">
                <a:pos x="257" y="1032"/>
              </a:cxn>
              <a:cxn ang="0">
                <a:pos x="245" y="871"/>
              </a:cxn>
              <a:cxn ang="0">
                <a:pos x="330" y="785"/>
              </a:cxn>
              <a:cxn ang="0">
                <a:pos x="385" y="794"/>
              </a:cxn>
              <a:cxn ang="0">
                <a:pos x="449" y="849"/>
              </a:cxn>
              <a:cxn ang="0">
                <a:pos x="473" y="799"/>
              </a:cxn>
              <a:cxn ang="0">
                <a:pos x="431" y="702"/>
              </a:cxn>
              <a:cxn ang="0">
                <a:pos x="329" y="707"/>
              </a:cxn>
              <a:cxn ang="0">
                <a:pos x="355" y="587"/>
              </a:cxn>
              <a:cxn ang="0">
                <a:pos x="568" y="428"/>
              </a:cxn>
              <a:cxn ang="0">
                <a:pos x="650" y="456"/>
              </a:cxn>
              <a:cxn ang="0">
                <a:pos x="760" y="446"/>
              </a:cxn>
              <a:cxn ang="0">
                <a:pos x="815" y="364"/>
              </a:cxn>
              <a:cxn ang="0">
                <a:pos x="415" y="407"/>
              </a:cxn>
              <a:cxn ang="0">
                <a:pos x="239" y="309"/>
              </a:cxn>
              <a:cxn ang="0">
                <a:pos x="266" y="17"/>
              </a:cxn>
              <a:cxn ang="0">
                <a:pos x="925" y="11"/>
              </a:cxn>
              <a:cxn ang="0">
                <a:pos x="1875" y="44"/>
              </a:cxn>
              <a:cxn ang="0">
                <a:pos x="2799" y="53"/>
              </a:cxn>
            </a:cxnLst>
            <a:rect l="0" t="0" r="r" b="b"/>
            <a:pathLst>
              <a:path w="2944" h="2790">
                <a:moveTo>
                  <a:pt x="2799" y="53"/>
                </a:moveTo>
                <a:cubicBezTo>
                  <a:pt x="2944" y="249"/>
                  <a:pt x="2831" y="885"/>
                  <a:pt x="2835" y="1242"/>
                </a:cubicBezTo>
                <a:cubicBezTo>
                  <a:pt x="2839" y="1599"/>
                  <a:pt x="2829" y="1975"/>
                  <a:pt x="2826" y="2193"/>
                </a:cubicBezTo>
                <a:cubicBezTo>
                  <a:pt x="2823" y="2411"/>
                  <a:pt x="2820" y="2470"/>
                  <a:pt x="2817" y="2549"/>
                </a:cubicBezTo>
                <a:cubicBezTo>
                  <a:pt x="2815" y="2780"/>
                  <a:pt x="2828" y="2633"/>
                  <a:pt x="2808" y="2668"/>
                </a:cubicBezTo>
                <a:cubicBezTo>
                  <a:pt x="2804" y="2700"/>
                  <a:pt x="2809" y="2726"/>
                  <a:pt x="2791" y="2741"/>
                </a:cubicBezTo>
                <a:cubicBezTo>
                  <a:pt x="2773" y="2756"/>
                  <a:pt x="2726" y="2755"/>
                  <a:pt x="2698" y="2760"/>
                </a:cubicBezTo>
                <a:cubicBezTo>
                  <a:pt x="2680" y="2777"/>
                  <a:pt x="2649" y="2765"/>
                  <a:pt x="2625" y="2769"/>
                </a:cubicBezTo>
                <a:cubicBezTo>
                  <a:pt x="2600" y="2774"/>
                  <a:pt x="2552" y="2787"/>
                  <a:pt x="2552" y="2787"/>
                </a:cubicBezTo>
                <a:cubicBezTo>
                  <a:pt x="2537" y="2784"/>
                  <a:pt x="2516" y="2790"/>
                  <a:pt x="2506" y="2778"/>
                </a:cubicBezTo>
                <a:cubicBezTo>
                  <a:pt x="2488" y="2756"/>
                  <a:pt x="2492" y="2722"/>
                  <a:pt x="2479" y="2696"/>
                </a:cubicBezTo>
                <a:cubicBezTo>
                  <a:pt x="2463" y="2665"/>
                  <a:pt x="2444" y="2633"/>
                  <a:pt x="2415" y="2613"/>
                </a:cubicBezTo>
                <a:cubicBezTo>
                  <a:pt x="2364" y="2579"/>
                  <a:pt x="2290" y="2568"/>
                  <a:pt x="2232" y="2549"/>
                </a:cubicBezTo>
                <a:cubicBezTo>
                  <a:pt x="2231" y="2549"/>
                  <a:pt x="2178" y="2532"/>
                  <a:pt x="2177" y="2531"/>
                </a:cubicBezTo>
                <a:cubicBezTo>
                  <a:pt x="2157" y="2518"/>
                  <a:pt x="2142" y="2498"/>
                  <a:pt x="2122" y="2485"/>
                </a:cubicBezTo>
                <a:cubicBezTo>
                  <a:pt x="2079" y="2458"/>
                  <a:pt x="2060" y="2500"/>
                  <a:pt x="2021" y="2487"/>
                </a:cubicBezTo>
                <a:cubicBezTo>
                  <a:pt x="1990" y="2472"/>
                  <a:pt x="1957" y="2446"/>
                  <a:pt x="1933" y="2431"/>
                </a:cubicBezTo>
                <a:cubicBezTo>
                  <a:pt x="1909" y="2416"/>
                  <a:pt x="1878" y="2421"/>
                  <a:pt x="1875" y="2394"/>
                </a:cubicBezTo>
                <a:cubicBezTo>
                  <a:pt x="1889" y="2351"/>
                  <a:pt x="1901" y="2311"/>
                  <a:pt x="1912" y="2266"/>
                </a:cubicBezTo>
                <a:cubicBezTo>
                  <a:pt x="1915" y="2229"/>
                  <a:pt x="1904" y="2188"/>
                  <a:pt x="1921" y="2156"/>
                </a:cubicBezTo>
                <a:cubicBezTo>
                  <a:pt x="1930" y="2140"/>
                  <a:pt x="1959" y="2155"/>
                  <a:pt x="1976" y="2147"/>
                </a:cubicBezTo>
                <a:cubicBezTo>
                  <a:pt x="1986" y="2142"/>
                  <a:pt x="1988" y="2129"/>
                  <a:pt x="1994" y="2120"/>
                </a:cubicBezTo>
                <a:cubicBezTo>
                  <a:pt x="1997" y="2110"/>
                  <a:pt x="2018" y="2049"/>
                  <a:pt x="2012" y="2046"/>
                </a:cubicBezTo>
                <a:cubicBezTo>
                  <a:pt x="1991" y="2034"/>
                  <a:pt x="1963" y="2053"/>
                  <a:pt x="1939" y="2056"/>
                </a:cubicBezTo>
                <a:cubicBezTo>
                  <a:pt x="1928" y="2073"/>
                  <a:pt x="1925" y="2094"/>
                  <a:pt x="1912" y="2110"/>
                </a:cubicBezTo>
                <a:cubicBezTo>
                  <a:pt x="1885" y="2144"/>
                  <a:pt x="1804" y="2150"/>
                  <a:pt x="1766" y="2156"/>
                </a:cubicBezTo>
                <a:cubicBezTo>
                  <a:pt x="1728" y="2175"/>
                  <a:pt x="1717" y="2225"/>
                  <a:pt x="1697" y="2239"/>
                </a:cubicBezTo>
                <a:cubicBezTo>
                  <a:pt x="1677" y="2253"/>
                  <a:pt x="1654" y="2235"/>
                  <a:pt x="1647" y="2238"/>
                </a:cubicBezTo>
                <a:cubicBezTo>
                  <a:pt x="1625" y="2254"/>
                  <a:pt x="1659" y="2248"/>
                  <a:pt x="1657" y="2255"/>
                </a:cubicBezTo>
                <a:cubicBezTo>
                  <a:pt x="1655" y="2262"/>
                  <a:pt x="1649" y="2277"/>
                  <a:pt x="1637" y="2283"/>
                </a:cubicBezTo>
                <a:cubicBezTo>
                  <a:pt x="1625" y="2289"/>
                  <a:pt x="1590" y="2284"/>
                  <a:pt x="1583" y="2293"/>
                </a:cubicBezTo>
                <a:cubicBezTo>
                  <a:pt x="1586" y="2308"/>
                  <a:pt x="1581" y="2328"/>
                  <a:pt x="1592" y="2339"/>
                </a:cubicBezTo>
                <a:cubicBezTo>
                  <a:pt x="1622" y="2369"/>
                  <a:pt x="1789" y="2375"/>
                  <a:pt x="1802" y="2376"/>
                </a:cubicBezTo>
                <a:cubicBezTo>
                  <a:pt x="1836" y="2389"/>
                  <a:pt x="1844" y="2404"/>
                  <a:pt x="1833" y="2415"/>
                </a:cubicBezTo>
                <a:cubicBezTo>
                  <a:pt x="1822" y="2426"/>
                  <a:pt x="1757" y="2430"/>
                  <a:pt x="1738" y="2440"/>
                </a:cubicBezTo>
                <a:cubicBezTo>
                  <a:pt x="1727" y="2448"/>
                  <a:pt x="1728" y="2465"/>
                  <a:pt x="1720" y="2476"/>
                </a:cubicBezTo>
                <a:cubicBezTo>
                  <a:pt x="1691" y="2516"/>
                  <a:pt x="1633" y="2559"/>
                  <a:pt x="1589" y="2571"/>
                </a:cubicBezTo>
                <a:cubicBezTo>
                  <a:pt x="1568" y="2568"/>
                  <a:pt x="1572" y="2585"/>
                  <a:pt x="1553" y="2575"/>
                </a:cubicBezTo>
                <a:cubicBezTo>
                  <a:pt x="1534" y="2565"/>
                  <a:pt x="1491" y="2476"/>
                  <a:pt x="1491" y="2476"/>
                </a:cubicBezTo>
                <a:cubicBezTo>
                  <a:pt x="1477" y="2457"/>
                  <a:pt x="1444" y="2457"/>
                  <a:pt x="1441" y="2443"/>
                </a:cubicBezTo>
                <a:cubicBezTo>
                  <a:pt x="1438" y="2429"/>
                  <a:pt x="1461" y="2404"/>
                  <a:pt x="1473" y="2394"/>
                </a:cubicBezTo>
                <a:cubicBezTo>
                  <a:pt x="1483" y="2386"/>
                  <a:pt x="1498" y="2388"/>
                  <a:pt x="1510" y="2385"/>
                </a:cubicBezTo>
                <a:cubicBezTo>
                  <a:pt x="1501" y="2373"/>
                  <a:pt x="1439" y="2366"/>
                  <a:pt x="1421" y="2355"/>
                </a:cubicBezTo>
                <a:cubicBezTo>
                  <a:pt x="1403" y="2344"/>
                  <a:pt x="1409" y="2338"/>
                  <a:pt x="1400" y="2321"/>
                </a:cubicBezTo>
                <a:cubicBezTo>
                  <a:pt x="1379" y="2296"/>
                  <a:pt x="1389" y="2269"/>
                  <a:pt x="1369" y="2255"/>
                </a:cubicBezTo>
                <a:cubicBezTo>
                  <a:pt x="1349" y="2241"/>
                  <a:pt x="1303" y="2229"/>
                  <a:pt x="1281" y="2238"/>
                </a:cubicBezTo>
                <a:cubicBezTo>
                  <a:pt x="1272" y="2267"/>
                  <a:pt x="1260" y="2293"/>
                  <a:pt x="1235" y="2312"/>
                </a:cubicBezTo>
                <a:cubicBezTo>
                  <a:pt x="1217" y="2325"/>
                  <a:pt x="1190" y="2412"/>
                  <a:pt x="1190" y="2412"/>
                </a:cubicBezTo>
                <a:cubicBezTo>
                  <a:pt x="1179" y="2428"/>
                  <a:pt x="1171" y="2436"/>
                  <a:pt x="1165" y="2435"/>
                </a:cubicBezTo>
                <a:cubicBezTo>
                  <a:pt x="1159" y="2434"/>
                  <a:pt x="1166" y="2401"/>
                  <a:pt x="1153" y="2403"/>
                </a:cubicBezTo>
                <a:cubicBezTo>
                  <a:pt x="1128" y="2440"/>
                  <a:pt x="1124" y="2424"/>
                  <a:pt x="1089" y="2449"/>
                </a:cubicBezTo>
                <a:cubicBezTo>
                  <a:pt x="1031" y="2491"/>
                  <a:pt x="1093" y="2466"/>
                  <a:pt x="1034" y="2485"/>
                </a:cubicBezTo>
                <a:cubicBezTo>
                  <a:pt x="933" y="2460"/>
                  <a:pt x="1015" y="2492"/>
                  <a:pt x="988" y="2284"/>
                </a:cubicBezTo>
                <a:cubicBezTo>
                  <a:pt x="985" y="2257"/>
                  <a:pt x="943" y="2232"/>
                  <a:pt x="924" y="2220"/>
                </a:cubicBezTo>
                <a:cubicBezTo>
                  <a:pt x="896" y="2178"/>
                  <a:pt x="879" y="2168"/>
                  <a:pt x="833" y="2138"/>
                </a:cubicBezTo>
                <a:cubicBezTo>
                  <a:pt x="824" y="2132"/>
                  <a:pt x="806" y="2120"/>
                  <a:pt x="806" y="2120"/>
                </a:cubicBezTo>
                <a:cubicBezTo>
                  <a:pt x="803" y="2111"/>
                  <a:pt x="800" y="2101"/>
                  <a:pt x="796" y="2092"/>
                </a:cubicBezTo>
                <a:cubicBezTo>
                  <a:pt x="791" y="2082"/>
                  <a:pt x="782" y="2075"/>
                  <a:pt x="778" y="2065"/>
                </a:cubicBezTo>
                <a:cubicBezTo>
                  <a:pt x="773" y="2056"/>
                  <a:pt x="755" y="2088"/>
                  <a:pt x="749" y="2067"/>
                </a:cubicBezTo>
                <a:cubicBezTo>
                  <a:pt x="743" y="2046"/>
                  <a:pt x="746" y="1962"/>
                  <a:pt x="742" y="1937"/>
                </a:cubicBezTo>
                <a:cubicBezTo>
                  <a:pt x="740" y="1928"/>
                  <a:pt x="729" y="1925"/>
                  <a:pt x="723" y="1918"/>
                </a:cubicBezTo>
                <a:cubicBezTo>
                  <a:pt x="681" y="1868"/>
                  <a:pt x="622" y="1828"/>
                  <a:pt x="568" y="1790"/>
                </a:cubicBezTo>
                <a:cubicBezTo>
                  <a:pt x="513" y="1776"/>
                  <a:pt x="452" y="1829"/>
                  <a:pt x="391" y="1847"/>
                </a:cubicBezTo>
                <a:cubicBezTo>
                  <a:pt x="343" y="1867"/>
                  <a:pt x="314" y="1898"/>
                  <a:pt x="283" y="1907"/>
                </a:cubicBezTo>
                <a:cubicBezTo>
                  <a:pt x="252" y="1916"/>
                  <a:pt x="232" y="1905"/>
                  <a:pt x="202" y="1900"/>
                </a:cubicBezTo>
                <a:cubicBezTo>
                  <a:pt x="128" y="1907"/>
                  <a:pt x="129" y="1898"/>
                  <a:pt x="103" y="1877"/>
                </a:cubicBezTo>
                <a:cubicBezTo>
                  <a:pt x="77" y="1856"/>
                  <a:pt x="60" y="1801"/>
                  <a:pt x="47" y="1772"/>
                </a:cubicBezTo>
                <a:cubicBezTo>
                  <a:pt x="8" y="1746"/>
                  <a:pt x="59" y="1739"/>
                  <a:pt x="25" y="1703"/>
                </a:cubicBezTo>
                <a:cubicBezTo>
                  <a:pt x="27" y="1680"/>
                  <a:pt x="0" y="1665"/>
                  <a:pt x="10" y="1626"/>
                </a:cubicBezTo>
                <a:cubicBezTo>
                  <a:pt x="9" y="1595"/>
                  <a:pt x="7" y="1543"/>
                  <a:pt x="19" y="1517"/>
                </a:cubicBezTo>
                <a:cubicBezTo>
                  <a:pt x="31" y="1491"/>
                  <a:pt x="54" y="1487"/>
                  <a:pt x="83" y="1470"/>
                </a:cubicBezTo>
                <a:cubicBezTo>
                  <a:pt x="100" y="1456"/>
                  <a:pt x="193" y="1416"/>
                  <a:pt x="193" y="1416"/>
                </a:cubicBezTo>
                <a:cubicBezTo>
                  <a:pt x="217" y="1380"/>
                  <a:pt x="244" y="1425"/>
                  <a:pt x="271" y="1391"/>
                </a:cubicBezTo>
                <a:cubicBezTo>
                  <a:pt x="304" y="1348"/>
                  <a:pt x="328" y="1352"/>
                  <a:pt x="367" y="1315"/>
                </a:cubicBezTo>
                <a:cubicBezTo>
                  <a:pt x="379" y="1273"/>
                  <a:pt x="339" y="1202"/>
                  <a:pt x="321" y="1155"/>
                </a:cubicBezTo>
                <a:cubicBezTo>
                  <a:pt x="303" y="1108"/>
                  <a:pt x="274" y="1065"/>
                  <a:pt x="257" y="1032"/>
                </a:cubicBezTo>
                <a:cubicBezTo>
                  <a:pt x="247" y="997"/>
                  <a:pt x="209" y="1000"/>
                  <a:pt x="221" y="959"/>
                </a:cubicBezTo>
                <a:cubicBezTo>
                  <a:pt x="219" y="932"/>
                  <a:pt x="234" y="895"/>
                  <a:pt x="245" y="871"/>
                </a:cubicBezTo>
                <a:cubicBezTo>
                  <a:pt x="256" y="847"/>
                  <a:pt x="275" y="829"/>
                  <a:pt x="289" y="815"/>
                </a:cubicBezTo>
                <a:cubicBezTo>
                  <a:pt x="303" y="801"/>
                  <a:pt x="317" y="793"/>
                  <a:pt x="330" y="785"/>
                </a:cubicBezTo>
                <a:cubicBezTo>
                  <a:pt x="347" y="744"/>
                  <a:pt x="360" y="766"/>
                  <a:pt x="369" y="767"/>
                </a:cubicBezTo>
                <a:cubicBezTo>
                  <a:pt x="378" y="768"/>
                  <a:pt x="379" y="785"/>
                  <a:pt x="385" y="794"/>
                </a:cubicBezTo>
                <a:cubicBezTo>
                  <a:pt x="395" y="799"/>
                  <a:pt x="396" y="813"/>
                  <a:pt x="403" y="821"/>
                </a:cubicBezTo>
                <a:cubicBezTo>
                  <a:pt x="422" y="844"/>
                  <a:pt x="421" y="840"/>
                  <a:pt x="449" y="849"/>
                </a:cubicBezTo>
                <a:cubicBezTo>
                  <a:pt x="467" y="846"/>
                  <a:pt x="488" y="849"/>
                  <a:pt x="504" y="840"/>
                </a:cubicBezTo>
                <a:cubicBezTo>
                  <a:pt x="512" y="835"/>
                  <a:pt x="473" y="809"/>
                  <a:pt x="473" y="799"/>
                </a:cubicBezTo>
                <a:cubicBezTo>
                  <a:pt x="473" y="750"/>
                  <a:pt x="491" y="744"/>
                  <a:pt x="449" y="730"/>
                </a:cubicBezTo>
                <a:cubicBezTo>
                  <a:pt x="443" y="721"/>
                  <a:pt x="439" y="710"/>
                  <a:pt x="431" y="702"/>
                </a:cubicBezTo>
                <a:cubicBezTo>
                  <a:pt x="423" y="694"/>
                  <a:pt x="410" y="693"/>
                  <a:pt x="403" y="684"/>
                </a:cubicBezTo>
                <a:cubicBezTo>
                  <a:pt x="389" y="675"/>
                  <a:pt x="349" y="713"/>
                  <a:pt x="329" y="707"/>
                </a:cubicBezTo>
                <a:cubicBezTo>
                  <a:pt x="309" y="701"/>
                  <a:pt x="277" y="667"/>
                  <a:pt x="281" y="647"/>
                </a:cubicBezTo>
                <a:cubicBezTo>
                  <a:pt x="285" y="635"/>
                  <a:pt x="336" y="602"/>
                  <a:pt x="355" y="587"/>
                </a:cubicBezTo>
                <a:cubicBezTo>
                  <a:pt x="374" y="572"/>
                  <a:pt x="359" y="582"/>
                  <a:pt x="394" y="556"/>
                </a:cubicBezTo>
                <a:cubicBezTo>
                  <a:pt x="415" y="485"/>
                  <a:pt x="502" y="441"/>
                  <a:pt x="568" y="428"/>
                </a:cubicBezTo>
                <a:cubicBezTo>
                  <a:pt x="589" y="431"/>
                  <a:pt x="612" y="430"/>
                  <a:pt x="632" y="437"/>
                </a:cubicBezTo>
                <a:cubicBezTo>
                  <a:pt x="640" y="440"/>
                  <a:pt x="643" y="451"/>
                  <a:pt x="650" y="456"/>
                </a:cubicBezTo>
                <a:cubicBezTo>
                  <a:pt x="698" y="492"/>
                  <a:pt x="680" y="447"/>
                  <a:pt x="721" y="461"/>
                </a:cubicBezTo>
                <a:cubicBezTo>
                  <a:pt x="746" y="458"/>
                  <a:pt x="740" y="460"/>
                  <a:pt x="760" y="446"/>
                </a:cubicBezTo>
                <a:cubicBezTo>
                  <a:pt x="776" y="435"/>
                  <a:pt x="781" y="419"/>
                  <a:pt x="781" y="419"/>
                </a:cubicBezTo>
                <a:cubicBezTo>
                  <a:pt x="778" y="395"/>
                  <a:pt x="822" y="387"/>
                  <a:pt x="815" y="364"/>
                </a:cubicBezTo>
                <a:cubicBezTo>
                  <a:pt x="805" y="332"/>
                  <a:pt x="741" y="318"/>
                  <a:pt x="714" y="309"/>
                </a:cubicBezTo>
                <a:cubicBezTo>
                  <a:pt x="609" y="318"/>
                  <a:pt x="516" y="375"/>
                  <a:pt x="415" y="407"/>
                </a:cubicBezTo>
                <a:cubicBezTo>
                  <a:pt x="354" y="420"/>
                  <a:pt x="382" y="423"/>
                  <a:pt x="353" y="407"/>
                </a:cubicBezTo>
                <a:cubicBezTo>
                  <a:pt x="324" y="391"/>
                  <a:pt x="259" y="351"/>
                  <a:pt x="239" y="309"/>
                </a:cubicBezTo>
                <a:cubicBezTo>
                  <a:pt x="222" y="239"/>
                  <a:pt x="222" y="241"/>
                  <a:pt x="230" y="154"/>
                </a:cubicBezTo>
                <a:cubicBezTo>
                  <a:pt x="242" y="16"/>
                  <a:pt x="198" y="40"/>
                  <a:pt x="266" y="17"/>
                </a:cubicBezTo>
                <a:cubicBezTo>
                  <a:pt x="357" y="0"/>
                  <a:pt x="670" y="8"/>
                  <a:pt x="775" y="11"/>
                </a:cubicBezTo>
                <a:cubicBezTo>
                  <a:pt x="885" y="10"/>
                  <a:pt x="847" y="9"/>
                  <a:pt x="925" y="11"/>
                </a:cubicBezTo>
                <a:cubicBezTo>
                  <a:pt x="1082" y="19"/>
                  <a:pt x="1086" y="21"/>
                  <a:pt x="1244" y="26"/>
                </a:cubicBezTo>
                <a:cubicBezTo>
                  <a:pt x="1402" y="31"/>
                  <a:pt x="1674" y="43"/>
                  <a:pt x="1875" y="44"/>
                </a:cubicBezTo>
                <a:cubicBezTo>
                  <a:pt x="2131" y="49"/>
                  <a:pt x="2297" y="33"/>
                  <a:pt x="2451" y="35"/>
                </a:cubicBezTo>
                <a:cubicBezTo>
                  <a:pt x="2605" y="37"/>
                  <a:pt x="2727" y="49"/>
                  <a:pt x="2799" y="53"/>
                </a:cubicBezTo>
                <a:close/>
              </a:path>
            </a:pathLst>
          </a:custGeom>
          <a:solidFill>
            <a:srgbClr val="FF99CC"/>
          </a:solidFill>
          <a:ln w="57150" cmpd="sng">
            <a:solidFill>
              <a:srgbClr val="CC0066"/>
            </a:solidFill>
            <a:round/>
            <a:headEnd/>
            <a:tailEnd/>
          </a:ln>
          <a:effectLst/>
        </p:spPr>
        <p:txBody>
          <a:bodyPr/>
          <a:lstStyle/>
          <a:p>
            <a:endParaRPr lang="ru-RU"/>
          </a:p>
        </p:txBody>
      </p:sp>
      <p:sp>
        <p:nvSpPr>
          <p:cNvPr id="35847" name="Freeform 7"/>
          <p:cNvSpPr>
            <a:spLocks/>
          </p:cNvSpPr>
          <p:nvPr/>
        </p:nvSpPr>
        <p:spPr bwMode="auto">
          <a:xfrm>
            <a:off x="3122613" y="1638300"/>
            <a:ext cx="2312987" cy="1857375"/>
          </a:xfrm>
          <a:custGeom>
            <a:avLst/>
            <a:gdLst/>
            <a:ahLst/>
            <a:cxnLst>
              <a:cxn ang="0">
                <a:pos x="352" y="0"/>
              </a:cxn>
              <a:cxn ang="0">
                <a:pos x="312" y="96"/>
              </a:cxn>
              <a:cxn ang="0">
                <a:pos x="336" y="200"/>
              </a:cxn>
              <a:cxn ang="0">
                <a:pos x="176" y="256"/>
              </a:cxn>
              <a:cxn ang="0">
                <a:pos x="144" y="352"/>
              </a:cxn>
              <a:cxn ang="0">
                <a:pos x="120" y="424"/>
              </a:cxn>
              <a:cxn ang="0">
                <a:pos x="20" y="504"/>
              </a:cxn>
              <a:cxn ang="0">
                <a:pos x="8" y="632"/>
              </a:cxn>
              <a:cxn ang="0">
                <a:pos x="8" y="712"/>
              </a:cxn>
              <a:cxn ang="0">
                <a:pos x="48" y="784"/>
              </a:cxn>
              <a:cxn ang="0">
                <a:pos x="56" y="992"/>
              </a:cxn>
              <a:cxn ang="0">
                <a:pos x="104" y="1104"/>
              </a:cxn>
              <a:cxn ang="0">
                <a:pos x="160" y="1144"/>
              </a:cxn>
              <a:cxn ang="0">
                <a:pos x="112" y="1144"/>
              </a:cxn>
              <a:cxn ang="0">
                <a:pos x="564" y="1164"/>
              </a:cxn>
              <a:cxn ang="0">
                <a:pos x="664" y="1008"/>
              </a:cxn>
              <a:cxn ang="0">
                <a:pos x="640" y="936"/>
              </a:cxn>
              <a:cxn ang="0">
                <a:pos x="552" y="832"/>
              </a:cxn>
              <a:cxn ang="0">
                <a:pos x="584" y="720"/>
              </a:cxn>
              <a:cxn ang="0">
                <a:pos x="664" y="716"/>
              </a:cxn>
              <a:cxn ang="0">
                <a:pos x="864" y="688"/>
              </a:cxn>
              <a:cxn ang="0">
                <a:pos x="952" y="784"/>
              </a:cxn>
              <a:cxn ang="0">
                <a:pos x="1068" y="836"/>
              </a:cxn>
              <a:cxn ang="0">
                <a:pos x="1136" y="736"/>
              </a:cxn>
              <a:cxn ang="0">
                <a:pos x="1100" y="692"/>
              </a:cxn>
              <a:cxn ang="0">
                <a:pos x="1120" y="448"/>
              </a:cxn>
              <a:cxn ang="0">
                <a:pos x="1240" y="376"/>
              </a:cxn>
              <a:cxn ang="0">
                <a:pos x="1416" y="320"/>
              </a:cxn>
              <a:cxn ang="0">
                <a:pos x="1484" y="188"/>
              </a:cxn>
              <a:cxn ang="0">
                <a:pos x="1468" y="140"/>
              </a:cxn>
              <a:cxn ang="0">
                <a:pos x="1312" y="80"/>
              </a:cxn>
              <a:cxn ang="0">
                <a:pos x="1268" y="92"/>
              </a:cxn>
              <a:cxn ang="0">
                <a:pos x="1208" y="160"/>
              </a:cxn>
              <a:cxn ang="0">
                <a:pos x="1136" y="208"/>
              </a:cxn>
              <a:cxn ang="0">
                <a:pos x="1072" y="136"/>
              </a:cxn>
              <a:cxn ang="0">
                <a:pos x="928" y="200"/>
              </a:cxn>
              <a:cxn ang="0">
                <a:pos x="712" y="160"/>
              </a:cxn>
              <a:cxn ang="0">
                <a:pos x="568" y="200"/>
              </a:cxn>
              <a:cxn ang="0">
                <a:pos x="484" y="172"/>
              </a:cxn>
              <a:cxn ang="0">
                <a:pos x="412" y="76"/>
              </a:cxn>
            </a:cxnLst>
            <a:rect l="0" t="0" r="r" b="b"/>
            <a:pathLst>
              <a:path w="1487" h="1170">
                <a:moveTo>
                  <a:pt x="400" y="0"/>
                </a:moveTo>
                <a:cubicBezTo>
                  <a:pt x="336" y="21"/>
                  <a:pt x="416" y="0"/>
                  <a:pt x="352" y="0"/>
                </a:cubicBezTo>
                <a:cubicBezTo>
                  <a:pt x="338" y="0"/>
                  <a:pt x="325" y="5"/>
                  <a:pt x="312" y="8"/>
                </a:cubicBezTo>
                <a:cubicBezTo>
                  <a:pt x="300" y="43"/>
                  <a:pt x="295" y="48"/>
                  <a:pt x="312" y="96"/>
                </a:cubicBezTo>
                <a:cubicBezTo>
                  <a:pt x="318" y="114"/>
                  <a:pt x="344" y="144"/>
                  <a:pt x="344" y="144"/>
                </a:cubicBezTo>
                <a:cubicBezTo>
                  <a:pt x="341" y="163"/>
                  <a:pt x="341" y="182"/>
                  <a:pt x="336" y="200"/>
                </a:cubicBezTo>
                <a:cubicBezTo>
                  <a:pt x="316" y="218"/>
                  <a:pt x="235" y="231"/>
                  <a:pt x="208" y="240"/>
                </a:cubicBezTo>
                <a:cubicBezTo>
                  <a:pt x="181" y="249"/>
                  <a:pt x="186" y="249"/>
                  <a:pt x="176" y="256"/>
                </a:cubicBezTo>
                <a:cubicBezTo>
                  <a:pt x="169" y="266"/>
                  <a:pt x="153" y="268"/>
                  <a:pt x="148" y="284"/>
                </a:cubicBezTo>
                <a:cubicBezTo>
                  <a:pt x="143" y="300"/>
                  <a:pt x="147" y="333"/>
                  <a:pt x="144" y="352"/>
                </a:cubicBezTo>
                <a:cubicBezTo>
                  <a:pt x="137" y="367"/>
                  <a:pt x="133" y="384"/>
                  <a:pt x="128" y="400"/>
                </a:cubicBezTo>
                <a:cubicBezTo>
                  <a:pt x="125" y="408"/>
                  <a:pt x="127" y="419"/>
                  <a:pt x="120" y="424"/>
                </a:cubicBezTo>
                <a:cubicBezTo>
                  <a:pt x="63" y="462"/>
                  <a:pt x="86" y="442"/>
                  <a:pt x="48" y="480"/>
                </a:cubicBezTo>
                <a:cubicBezTo>
                  <a:pt x="34" y="495"/>
                  <a:pt x="24" y="487"/>
                  <a:pt x="20" y="504"/>
                </a:cubicBezTo>
                <a:cubicBezTo>
                  <a:pt x="16" y="521"/>
                  <a:pt x="26" y="563"/>
                  <a:pt x="24" y="584"/>
                </a:cubicBezTo>
                <a:cubicBezTo>
                  <a:pt x="20" y="600"/>
                  <a:pt x="13" y="616"/>
                  <a:pt x="8" y="632"/>
                </a:cubicBezTo>
                <a:cubicBezTo>
                  <a:pt x="5" y="640"/>
                  <a:pt x="0" y="656"/>
                  <a:pt x="0" y="656"/>
                </a:cubicBezTo>
                <a:cubicBezTo>
                  <a:pt x="3" y="675"/>
                  <a:pt x="1" y="694"/>
                  <a:pt x="8" y="712"/>
                </a:cubicBezTo>
                <a:cubicBezTo>
                  <a:pt x="15" y="730"/>
                  <a:pt x="34" y="742"/>
                  <a:pt x="40" y="760"/>
                </a:cubicBezTo>
                <a:cubicBezTo>
                  <a:pt x="43" y="768"/>
                  <a:pt x="45" y="776"/>
                  <a:pt x="48" y="784"/>
                </a:cubicBezTo>
                <a:cubicBezTo>
                  <a:pt x="40" y="814"/>
                  <a:pt x="26" y="835"/>
                  <a:pt x="16" y="864"/>
                </a:cubicBezTo>
                <a:cubicBezTo>
                  <a:pt x="20" y="917"/>
                  <a:pt x="3" y="974"/>
                  <a:pt x="56" y="992"/>
                </a:cubicBezTo>
                <a:cubicBezTo>
                  <a:pt x="82" y="1018"/>
                  <a:pt x="51" y="1032"/>
                  <a:pt x="60" y="1064"/>
                </a:cubicBezTo>
                <a:cubicBezTo>
                  <a:pt x="66" y="1085"/>
                  <a:pt x="99" y="1083"/>
                  <a:pt x="104" y="1104"/>
                </a:cubicBezTo>
                <a:cubicBezTo>
                  <a:pt x="106" y="1112"/>
                  <a:pt x="105" y="1123"/>
                  <a:pt x="112" y="1128"/>
                </a:cubicBezTo>
                <a:cubicBezTo>
                  <a:pt x="126" y="1138"/>
                  <a:pt x="144" y="1139"/>
                  <a:pt x="160" y="1144"/>
                </a:cubicBezTo>
                <a:cubicBezTo>
                  <a:pt x="180" y="1151"/>
                  <a:pt x="245" y="1152"/>
                  <a:pt x="224" y="1152"/>
                </a:cubicBezTo>
                <a:cubicBezTo>
                  <a:pt x="187" y="1152"/>
                  <a:pt x="149" y="1147"/>
                  <a:pt x="112" y="1144"/>
                </a:cubicBezTo>
                <a:cubicBezTo>
                  <a:pt x="145" y="1145"/>
                  <a:pt x="349" y="1125"/>
                  <a:pt x="424" y="1128"/>
                </a:cubicBezTo>
                <a:cubicBezTo>
                  <a:pt x="499" y="1131"/>
                  <a:pt x="531" y="1161"/>
                  <a:pt x="564" y="1164"/>
                </a:cubicBezTo>
                <a:cubicBezTo>
                  <a:pt x="597" y="1167"/>
                  <a:pt x="607" y="1170"/>
                  <a:pt x="624" y="1144"/>
                </a:cubicBezTo>
                <a:cubicBezTo>
                  <a:pt x="639" y="1099"/>
                  <a:pt x="649" y="1053"/>
                  <a:pt x="664" y="1008"/>
                </a:cubicBezTo>
                <a:cubicBezTo>
                  <a:pt x="669" y="977"/>
                  <a:pt x="696" y="972"/>
                  <a:pt x="692" y="960"/>
                </a:cubicBezTo>
                <a:cubicBezTo>
                  <a:pt x="688" y="948"/>
                  <a:pt x="657" y="945"/>
                  <a:pt x="640" y="936"/>
                </a:cubicBezTo>
                <a:cubicBezTo>
                  <a:pt x="626" y="923"/>
                  <a:pt x="592" y="904"/>
                  <a:pt x="592" y="904"/>
                </a:cubicBezTo>
                <a:cubicBezTo>
                  <a:pt x="555" y="849"/>
                  <a:pt x="566" y="874"/>
                  <a:pt x="552" y="832"/>
                </a:cubicBezTo>
                <a:cubicBezTo>
                  <a:pt x="555" y="800"/>
                  <a:pt x="551" y="767"/>
                  <a:pt x="560" y="736"/>
                </a:cubicBezTo>
                <a:cubicBezTo>
                  <a:pt x="563" y="727"/>
                  <a:pt x="575" y="723"/>
                  <a:pt x="584" y="720"/>
                </a:cubicBezTo>
                <a:cubicBezTo>
                  <a:pt x="592" y="717"/>
                  <a:pt x="607" y="745"/>
                  <a:pt x="620" y="744"/>
                </a:cubicBezTo>
                <a:cubicBezTo>
                  <a:pt x="633" y="743"/>
                  <a:pt x="645" y="724"/>
                  <a:pt x="664" y="716"/>
                </a:cubicBezTo>
                <a:cubicBezTo>
                  <a:pt x="683" y="708"/>
                  <a:pt x="703" y="701"/>
                  <a:pt x="736" y="696"/>
                </a:cubicBezTo>
                <a:cubicBezTo>
                  <a:pt x="809" y="672"/>
                  <a:pt x="767" y="678"/>
                  <a:pt x="864" y="688"/>
                </a:cubicBezTo>
                <a:cubicBezTo>
                  <a:pt x="892" y="698"/>
                  <a:pt x="881" y="748"/>
                  <a:pt x="896" y="764"/>
                </a:cubicBezTo>
                <a:cubicBezTo>
                  <a:pt x="911" y="780"/>
                  <a:pt x="929" y="779"/>
                  <a:pt x="952" y="784"/>
                </a:cubicBezTo>
                <a:cubicBezTo>
                  <a:pt x="978" y="788"/>
                  <a:pt x="1005" y="789"/>
                  <a:pt x="1032" y="792"/>
                </a:cubicBezTo>
                <a:cubicBezTo>
                  <a:pt x="1051" y="796"/>
                  <a:pt x="1056" y="829"/>
                  <a:pt x="1068" y="836"/>
                </a:cubicBezTo>
                <a:cubicBezTo>
                  <a:pt x="1080" y="843"/>
                  <a:pt x="1093" y="849"/>
                  <a:pt x="1104" y="832"/>
                </a:cubicBezTo>
                <a:cubicBezTo>
                  <a:pt x="1157" y="821"/>
                  <a:pt x="1180" y="831"/>
                  <a:pt x="1136" y="736"/>
                </a:cubicBezTo>
                <a:cubicBezTo>
                  <a:pt x="1128" y="719"/>
                  <a:pt x="1088" y="704"/>
                  <a:pt x="1088" y="704"/>
                </a:cubicBezTo>
                <a:cubicBezTo>
                  <a:pt x="1079" y="695"/>
                  <a:pt x="1100" y="718"/>
                  <a:pt x="1100" y="692"/>
                </a:cubicBezTo>
                <a:cubicBezTo>
                  <a:pt x="1100" y="666"/>
                  <a:pt x="1085" y="589"/>
                  <a:pt x="1088" y="548"/>
                </a:cubicBezTo>
                <a:cubicBezTo>
                  <a:pt x="1091" y="507"/>
                  <a:pt x="1107" y="469"/>
                  <a:pt x="1120" y="448"/>
                </a:cubicBezTo>
                <a:cubicBezTo>
                  <a:pt x="1130" y="433"/>
                  <a:pt x="1153" y="434"/>
                  <a:pt x="1168" y="424"/>
                </a:cubicBezTo>
                <a:cubicBezTo>
                  <a:pt x="1186" y="410"/>
                  <a:pt x="1212" y="388"/>
                  <a:pt x="1240" y="376"/>
                </a:cubicBezTo>
                <a:cubicBezTo>
                  <a:pt x="1268" y="364"/>
                  <a:pt x="1307" y="361"/>
                  <a:pt x="1336" y="352"/>
                </a:cubicBezTo>
                <a:cubicBezTo>
                  <a:pt x="1364" y="345"/>
                  <a:pt x="1391" y="334"/>
                  <a:pt x="1416" y="320"/>
                </a:cubicBezTo>
                <a:cubicBezTo>
                  <a:pt x="1433" y="311"/>
                  <a:pt x="1456" y="312"/>
                  <a:pt x="1456" y="312"/>
                </a:cubicBezTo>
                <a:cubicBezTo>
                  <a:pt x="1463" y="288"/>
                  <a:pt x="1481" y="213"/>
                  <a:pt x="1484" y="188"/>
                </a:cubicBezTo>
                <a:cubicBezTo>
                  <a:pt x="1487" y="163"/>
                  <a:pt x="1479" y="168"/>
                  <a:pt x="1476" y="160"/>
                </a:cubicBezTo>
                <a:cubicBezTo>
                  <a:pt x="1469" y="132"/>
                  <a:pt x="1487" y="164"/>
                  <a:pt x="1468" y="140"/>
                </a:cubicBezTo>
                <a:cubicBezTo>
                  <a:pt x="1449" y="116"/>
                  <a:pt x="1386" y="26"/>
                  <a:pt x="1360" y="16"/>
                </a:cubicBezTo>
                <a:cubicBezTo>
                  <a:pt x="1334" y="33"/>
                  <a:pt x="1326" y="52"/>
                  <a:pt x="1312" y="80"/>
                </a:cubicBezTo>
                <a:cubicBezTo>
                  <a:pt x="1308" y="88"/>
                  <a:pt x="1309" y="97"/>
                  <a:pt x="1304" y="104"/>
                </a:cubicBezTo>
                <a:cubicBezTo>
                  <a:pt x="1300" y="110"/>
                  <a:pt x="1276" y="85"/>
                  <a:pt x="1268" y="92"/>
                </a:cubicBezTo>
                <a:cubicBezTo>
                  <a:pt x="1258" y="95"/>
                  <a:pt x="1254" y="109"/>
                  <a:pt x="1244" y="120"/>
                </a:cubicBezTo>
                <a:cubicBezTo>
                  <a:pt x="1239" y="132"/>
                  <a:pt x="1221" y="144"/>
                  <a:pt x="1208" y="160"/>
                </a:cubicBezTo>
                <a:cubicBezTo>
                  <a:pt x="1195" y="176"/>
                  <a:pt x="1180" y="208"/>
                  <a:pt x="1168" y="216"/>
                </a:cubicBezTo>
                <a:cubicBezTo>
                  <a:pt x="1157" y="213"/>
                  <a:pt x="1143" y="216"/>
                  <a:pt x="1136" y="208"/>
                </a:cubicBezTo>
                <a:cubicBezTo>
                  <a:pt x="1125" y="195"/>
                  <a:pt x="1134" y="169"/>
                  <a:pt x="1120" y="160"/>
                </a:cubicBezTo>
                <a:cubicBezTo>
                  <a:pt x="1089" y="139"/>
                  <a:pt x="1105" y="147"/>
                  <a:pt x="1072" y="136"/>
                </a:cubicBezTo>
                <a:cubicBezTo>
                  <a:pt x="1048" y="139"/>
                  <a:pt x="1023" y="136"/>
                  <a:pt x="1000" y="144"/>
                </a:cubicBezTo>
                <a:cubicBezTo>
                  <a:pt x="960" y="157"/>
                  <a:pt x="956" y="177"/>
                  <a:pt x="928" y="200"/>
                </a:cubicBezTo>
                <a:cubicBezTo>
                  <a:pt x="907" y="218"/>
                  <a:pt x="838" y="246"/>
                  <a:pt x="808" y="256"/>
                </a:cubicBezTo>
                <a:cubicBezTo>
                  <a:pt x="709" y="245"/>
                  <a:pt x="724" y="256"/>
                  <a:pt x="712" y="160"/>
                </a:cubicBezTo>
                <a:cubicBezTo>
                  <a:pt x="669" y="163"/>
                  <a:pt x="618" y="149"/>
                  <a:pt x="584" y="176"/>
                </a:cubicBezTo>
                <a:cubicBezTo>
                  <a:pt x="576" y="182"/>
                  <a:pt x="575" y="194"/>
                  <a:pt x="568" y="200"/>
                </a:cubicBezTo>
                <a:cubicBezTo>
                  <a:pt x="534" y="230"/>
                  <a:pt x="529" y="229"/>
                  <a:pt x="496" y="240"/>
                </a:cubicBezTo>
                <a:cubicBezTo>
                  <a:pt x="477" y="239"/>
                  <a:pt x="493" y="193"/>
                  <a:pt x="484" y="172"/>
                </a:cubicBezTo>
                <a:cubicBezTo>
                  <a:pt x="475" y="151"/>
                  <a:pt x="452" y="128"/>
                  <a:pt x="440" y="112"/>
                </a:cubicBezTo>
                <a:cubicBezTo>
                  <a:pt x="433" y="94"/>
                  <a:pt x="412" y="76"/>
                  <a:pt x="412" y="76"/>
                </a:cubicBezTo>
                <a:cubicBezTo>
                  <a:pt x="400" y="0"/>
                  <a:pt x="402" y="50"/>
                  <a:pt x="352" y="0"/>
                </a:cubicBezTo>
              </a:path>
            </a:pathLst>
          </a:custGeom>
          <a:solidFill>
            <a:srgbClr val="CC9900"/>
          </a:solidFill>
          <a:ln w="57150" cmpd="sng">
            <a:solidFill>
              <a:srgbClr val="993300"/>
            </a:solidFill>
            <a:round/>
            <a:headEnd/>
            <a:tailEnd/>
          </a:ln>
          <a:effectLst/>
        </p:spPr>
        <p:txBody>
          <a:bodyPr/>
          <a:lstStyle/>
          <a:p>
            <a:endParaRPr lang="ru-RU"/>
          </a:p>
        </p:txBody>
      </p:sp>
      <p:sp>
        <p:nvSpPr>
          <p:cNvPr id="35848" name="Freeform 8"/>
          <p:cNvSpPr>
            <a:spLocks/>
          </p:cNvSpPr>
          <p:nvPr/>
        </p:nvSpPr>
        <p:spPr bwMode="auto">
          <a:xfrm>
            <a:off x="3556000" y="2719388"/>
            <a:ext cx="2444750" cy="2027237"/>
          </a:xfrm>
          <a:custGeom>
            <a:avLst/>
            <a:gdLst/>
            <a:ahLst/>
            <a:cxnLst>
              <a:cxn ang="0">
                <a:pos x="972" y="135"/>
              </a:cxn>
              <a:cxn ang="0">
                <a:pos x="1086" y="141"/>
              </a:cxn>
              <a:cxn ang="0">
                <a:pos x="1206" y="69"/>
              </a:cxn>
              <a:cxn ang="0">
                <a:pos x="1314" y="21"/>
              </a:cxn>
              <a:cxn ang="0">
                <a:pos x="1530" y="159"/>
              </a:cxn>
              <a:cxn ang="0">
                <a:pos x="1554" y="315"/>
              </a:cxn>
              <a:cxn ang="0">
                <a:pos x="1536" y="369"/>
              </a:cxn>
              <a:cxn ang="0">
                <a:pos x="1506" y="483"/>
              </a:cxn>
              <a:cxn ang="0">
                <a:pos x="1566" y="549"/>
              </a:cxn>
              <a:cxn ang="0">
                <a:pos x="1524" y="735"/>
              </a:cxn>
              <a:cxn ang="0">
                <a:pos x="1374" y="783"/>
              </a:cxn>
              <a:cxn ang="0">
                <a:pos x="1212" y="849"/>
              </a:cxn>
              <a:cxn ang="0">
                <a:pos x="1152" y="915"/>
              </a:cxn>
              <a:cxn ang="0">
                <a:pos x="913" y="931"/>
              </a:cxn>
              <a:cxn ang="0">
                <a:pos x="930" y="999"/>
              </a:cxn>
              <a:cxn ang="0">
                <a:pos x="846" y="1131"/>
              </a:cxn>
              <a:cxn ang="0">
                <a:pos x="840" y="1221"/>
              </a:cxn>
              <a:cxn ang="0">
                <a:pos x="901" y="1275"/>
              </a:cxn>
              <a:cxn ang="0">
                <a:pos x="708" y="1191"/>
              </a:cxn>
              <a:cxn ang="0">
                <a:pos x="600" y="1119"/>
              </a:cxn>
              <a:cxn ang="0">
                <a:pos x="534" y="1059"/>
              </a:cxn>
              <a:cxn ang="0">
                <a:pos x="462" y="933"/>
              </a:cxn>
              <a:cxn ang="0">
                <a:pos x="353" y="863"/>
              </a:cxn>
              <a:cxn ang="0">
                <a:pos x="336" y="735"/>
              </a:cxn>
              <a:cxn ang="0">
                <a:pos x="318" y="639"/>
              </a:cxn>
              <a:cxn ang="0">
                <a:pos x="258" y="621"/>
              </a:cxn>
              <a:cxn ang="0">
                <a:pos x="186" y="663"/>
              </a:cxn>
              <a:cxn ang="0">
                <a:pos x="48" y="711"/>
              </a:cxn>
              <a:cxn ang="0">
                <a:pos x="0" y="507"/>
              </a:cxn>
              <a:cxn ang="0">
                <a:pos x="174" y="471"/>
              </a:cxn>
              <a:cxn ang="0">
                <a:pos x="252" y="495"/>
              </a:cxn>
              <a:cxn ang="0">
                <a:pos x="366" y="417"/>
              </a:cxn>
              <a:cxn ang="0">
                <a:pos x="402" y="327"/>
              </a:cxn>
              <a:cxn ang="0">
                <a:pos x="324" y="225"/>
              </a:cxn>
              <a:cxn ang="0">
                <a:pos x="288" y="153"/>
              </a:cxn>
              <a:cxn ang="0">
                <a:pos x="389" y="39"/>
              </a:cxn>
              <a:cxn ang="0">
                <a:pos x="456" y="27"/>
              </a:cxn>
              <a:cxn ang="0">
                <a:pos x="581" y="7"/>
              </a:cxn>
              <a:cxn ang="0">
                <a:pos x="642" y="81"/>
              </a:cxn>
              <a:cxn ang="0">
                <a:pos x="750" y="141"/>
              </a:cxn>
              <a:cxn ang="0">
                <a:pos x="882" y="129"/>
              </a:cxn>
            </a:cxnLst>
            <a:rect l="0" t="0" r="r" b="b"/>
            <a:pathLst>
              <a:path w="1572" h="1277">
                <a:moveTo>
                  <a:pt x="882" y="129"/>
                </a:moveTo>
                <a:cubicBezTo>
                  <a:pt x="912" y="131"/>
                  <a:pt x="942" y="131"/>
                  <a:pt x="972" y="135"/>
                </a:cubicBezTo>
                <a:cubicBezTo>
                  <a:pt x="985" y="137"/>
                  <a:pt x="1008" y="147"/>
                  <a:pt x="1008" y="147"/>
                </a:cubicBezTo>
                <a:cubicBezTo>
                  <a:pt x="1034" y="145"/>
                  <a:pt x="1060" y="146"/>
                  <a:pt x="1086" y="141"/>
                </a:cubicBezTo>
                <a:cubicBezTo>
                  <a:pt x="1111" y="136"/>
                  <a:pt x="1117" y="104"/>
                  <a:pt x="1134" y="93"/>
                </a:cubicBezTo>
                <a:cubicBezTo>
                  <a:pt x="1151" y="82"/>
                  <a:pt x="1185" y="76"/>
                  <a:pt x="1206" y="69"/>
                </a:cubicBezTo>
                <a:cubicBezTo>
                  <a:pt x="1231" y="61"/>
                  <a:pt x="1261" y="39"/>
                  <a:pt x="1278" y="33"/>
                </a:cubicBezTo>
                <a:cubicBezTo>
                  <a:pt x="1290" y="29"/>
                  <a:pt x="1314" y="21"/>
                  <a:pt x="1314" y="21"/>
                </a:cubicBezTo>
                <a:cubicBezTo>
                  <a:pt x="1398" y="28"/>
                  <a:pt x="1418" y="35"/>
                  <a:pt x="1476" y="93"/>
                </a:cubicBezTo>
                <a:cubicBezTo>
                  <a:pt x="1485" y="119"/>
                  <a:pt x="1512" y="137"/>
                  <a:pt x="1530" y="159"/>
                </a:cubicBezTo>
                <a:cubicBezTo>
                  <a:pt x="1550" y="183"/>
                  <a:pt x="1554" y="214"/>
                  <a:pt x="1560" y="243"/>
                </a:cubicBezTo>
                <a:cubicBezTo>
                  <a:pt x="1558" y="267"/>
                  <a:pt x="1558" y="291"/>
                  <a:pt x="1554" y="315"/>
                </a:cubicBezTo>
                <a:cubicBezTo>
                  <a:pt x="1552" y="327"/>
                  <a:pt x="1546" y="339"/>
                  <a:pt x="1542" y="351"/>
                </a:cubicBezTo>
                <a:cubicBezTo>
                  <a:pt x="1540" y="357"/>
                  <a:pt x="1536" y="369"/>
                  <a:pt x="1536" y="369"/>
                </a:cubicBezTo>
                <a:cubicBezTo>
                  <a:pt x="1528" y="424"/>
                  <a:pt x="1534" y="398"/>
                  <a:pt x="1518" y="447"/>
                </a:cubicBezTo>
                <a:cubicBezTo>
                  <a:pt x="1514" y="459"/>
                  <a:pt x="1506" y="483"/>
                  <a:pt x="1506" y="483"/>
                </a:cubicBezTo>
                <a:cubicBezTo>
                  <a:pt x="1517" y="494"/>
                  <a:pt x="1532" y="501"/>
                  <a:pt x="1542" y="513"/>
                </a:cubicBezTo>
                <a:cubicBezTo>
                  <a:pt x="1551" y="524"/>
                  <a:pt x="1566" y="549"/>
                  <a:pt x="1566" y="549"/>
                </a:cubicBezTo>
                <a:cubicBezTo>
                  <a:pt x="1564" y="603"/>
                  <a:pt x="1572" y="658"/>
                  <a:pt x="1560" y="711"/>
                </a:cubicBezTo>
                <a:cubicBezTo>
                  <a:pt x="1557" y="725"/>
                  <a:pt x="1536" y="727"/>
                  <a:pt x="1524" y="735"/>
                </a:cubicBezTo>
                <a:cubicBezTo>
                  <a:pt x="1496" y="754"/>
                  <a:pt x="1443" y="756"/>
                  <a:pt x="1410" y="765"/>
                </a:cubicBezTo>
                <a:cubicBezTo>
                  <a:pt x="1321" y="790"/>
                  <a:pt x="1470" y="748"/>
                  <a:pt x="1374" y="783"/>
                </a:cubicBezTo>
                <a:cubicBezTo>
                  <a:pt x="1359" y="789"/>
                  <a:pt x="1326" y="795"/>
                  <a:pt x="1326" y="795"/>
                </a:cubicBezTo>
                <a:cubicBezTo>
                  <a:pt x="1280" y="826"/>
                  <a:pt x="1258" y="803"/>
                  <a:pt x="1212" y="849"/>
                </a:cubicBezTo>
                <a:cubicBezTo>
                  <a:pt x="1211" y="856"/>
                  <a:pt x="1205" y="900"/>
                  <a:pt x="1200" y="903"/>
                </a:cubicBezTo>
                <a:cubicBezTo>
                  <a:pt x="1186" y="911"/>
                  <a:pt x="1152" y="915"/>
                  <a:pt x="1152" y="915"/>
                </a:cubicBezTo>
                <a:cubicBezTo>
                  <a:pt x="1098" y="912"/>
                  <a:pt x="1057" y="913"/>
                  <a:pt x="1008" y="897"/>
                </a:cubicBezTo>
                <a:cubicBezTo>
                  <a:pt x="972" y="899"/>
                  <a:pt x="948" y="924"/>
                  <a:pt x="913" y="931"/>
                </a:cubicBezTo>
                <a:cubicBezTo>
                  <a:pt x="891" y="935"/>
                  <a:pt x="886" y="948"/>
                  <a:pt x="894" y="969"/>
                </a:cubicBezTo>
                <a:cubicBezTo>
                  <a:pt x="898" y="979"/>
                  <a:pt x="921" y="993"/>
                  <a:pt x="930" y="999"/>
                </a:cubicBezTo>
                <a:cubicBezTo>
                  <a:pt x="950" y="1060"/>
                  <a:pt x="917" y="1065"/>
                  <a:pt x="870" y="1077"/>
                </a:cubicBezTo>
                <a:cubicBezTo>
                  <a:pt x="855" y="1165"/>
                  <a:pt x="878" y="1074"/>
                  <a:pt x="846" y="1131"/>
                </a:cubicBezTo>
                <a:cubicBezTo>
                  <a:pt x="840" y="1142"/>
                  <a:pt x="834" y="1167"/>
                  <a:pt x="834" y="1167"/>
                </a:cubicBezTo>
                <a:cubicBezTo>
                  <a:pt x="836" y="1185"/>
                  <a:pt x="834" y="1204"/>
                  <a:pt x="840" y="1221"/>
                </a:cubicBezTo>
                <a:cubicBezTo>
                  <a:pt x="843" y="1229"/>
                  <a:pt x="853" y="1232"/>
                  <a:pt x="858" y="1239"/>
                </a:cubicBezTo>
                <a:cubicBezTo>
                  <a:pt x="862" y="1246"/>
                  <a:pt x="915" y="1273"/>
                  <a:pt x="901" y="1275"/>
                </a:cubicBezTo>
                <a:cubicBezTo>
                  <a:pt x="887" y="1277"/>
                  <a:pt x="806" y="1265"/>
                  <a:pt x="774" y="1251"/>
                </a:cubicBezTo>
                <a:cubicBezTo>
                  <a:pt x="731" y="1223"/>
                  <a:pt x="742" y="1218"/>
                  <a:pt x="708" y="1191"/>
                </a:cubicBezTo>
                <a:cubicBezTo>
                  <a:pt x="708" y="1191"/>
                  <a:pt x="663" y="1161"/>
                  <a:pt x="654" y="1155"/>
                </a:cubicBezTo>
                <a:cubicBezTo>
                  <a:pt x="636" y="1143"/>
                  <a:pt x="618" y="1131"/>
                  <a:pt x="600" y="1119"/>
                </a:cubicBezTo>
                <a:cubicBezTo>
                  <a:pt x="594" y="1115"/>
                  <a:pt x="582" y="1107"/>
                  <a:pt x="582" y="1107"/>
                </a:cubicBezTo>
                <a:cubicBezTo>
                  <a:pt x="568" y="1086"/>
                  <a:pt x="555" y="1073"/>
                  <a:pt x="534" y="1059"/>
                </a:cubicBezTo>
                <a:cubicBezTo>
                  <a:pt x="525" y="1046"/>
                  <a:pt x="513" y="1036"/>
                  <a:pt x="504" y="1023"/>
                </a:cubicBezTo>
                <a:cubicBezTo>
                  <a:pt x="487" y="997"/>
                  <a:pt x="475" y="962"/>
                  <a:pt x="462" y="933"/>
                </a:cubicBezTo>
                <a:cubicBezTo>
                  <a:pt x="446" y="896"/>
                  <a:pt x="432" y="849"/>
                  <a:pt x="396" y="825"/>
                </a:cubicBezTo>
                <a:cubicBezTo>
                  <a:pt x="381" y="806"/>
                  <a:pt x="363" y="865"/>
                  <a:pt x="353" y="863"/>
                </a:cubicBezTo>
                <a:cubicBezTo>
                  <a:pt x="343" y="861"/>
                  <a:pt x="339" y="834"/>
                  <a:pt x="336" y="813"/>
                </a:cubicBezTo>
                <a:cubicBezTo>
                  <a:pt x="326" y="783"/>
                  <a:pt x="322" y="779"/>
                  <a:pt x="336" y="735"/>
                </a:cubicBezTo>
                <a:cubicBezTo>
                  <a:pt x="340" y="721"/>
                  <a:pt x="360" y="699"/>
                  <a:pt x="360" y="699"/>
                </a:cubicBezTo>
                <a:cubicBezTo>
                  <a:pt x="352" y="649"/>
                  <a:pt x="364" y="670"/>
                  <a:pt x="318" y="639"/>
                </a:cubicBezTo>
                <a:cubicBezTo>
                  <a:pt x="311" y="634"/>
                  <a:pt x="302" y="635"/>
                  <a:pt x="294" y="633"/>
                </a:cubicBezTo>
                <a:cubicBezTo>
                  <a:pt x="282" y="629"/>
                  <a:pt x="258" y="621"/>
                  <a:pt x="258" y="621"/>
                </a:cubicBezTo>
                <a:cubicBezTo>
                  <a:pt x="242" y="623"/>
                  <a:pt x="224" y="619"/>
                  <a:pt x="210" y="627"/>
                </a:cubicBezTo>
                <a:cubicBezTo>
                  <a:pt x="198" y="634"/>
                  <a:pt x="194" y="651"/>
                  <a:pt x="186" y="663"/>
                </a:cubicBezTo>
                <a:cubicBezTo>
                  <a:pt x="172" y="684"/>
                  <a:pt x="137" y="709"/>
                  <a:pt x="114" y="717"/>
                </a:cubicBezTo>
                <a:cubicBezTo>
                  <a:pt x="92" y="715"/>
                  <a:pt x="69" y="719"/>
                  <a:pt x="48" y="711"/>
                </a:cubicBezTo>
                <a:cubicBezTo>
                  <a:pt x="20" y="700"/>
                  <a:pt x="42" y="645"/>
                  <a:pt x="48" y="627"/>
                </a:cubicBezTo>
                <a:cubicBezTo>
                  <a:pt x="43" y="570"/>
                  <a:pt x="46" y="538"/>
                  <a:pt x="0" y="507"/>
                </a:cubicBezTo>
                <a:cubicBezTo>
                  <a:pt x="15" y="480"/>
                  <a:pt x="108" y="461"/>
                  <a:pt x="137" y="455"/>
                </a:cubicBezTo>
                <a:cubicBezTo>
                  <a:pt x="166" y="449"/>
                  <a:pt x="160" y="468"/>
                  <a:pt x="174" y="471"/>
                </a:cubicBezTo>
                <a:cubicBezTo>
                  <a:pt x="209" y="467"/>
                  <a:pt x="209" y="469"/>
                  <a:pt x="222" y="473"/>
                </a:cubicBezTo>
                <a:cubicBezTo>
                  <a:pt x="235" y="477"/>
                  <a:pt x="234" y="492"/>
                  <a:pt x="252" y="495"/>
                </a:cubicBezTo>
                <a:cubicBezTo>
                  <a:pt x="278" y="493"/>
                  <a:pt x="306" y="499"/>
                  <a:pt x="330" y="489"/>
                </a:cubicBezTo>
                <a:cubicBezTo>
                  <a:pt x="348" y="482"/>
                  <a:pt x="361" y="432"/>
                  <a:pt x="366" y="417"/>
                </a:cubicBezTo>
                <a:cubicBezTo>
                  <a:pt x="373" y="396"/>
                  <a:pt x="382" y="382"/>
                  <a:pt x="390" y="363"/>
                </a:cubicBezTo>
                <a:cubicBezTo>
                  <a:pt x="395" y="351"/>
                  <a:pt x="402" y="327"/>
                  <a:pt x="402" y="327"/>
                </a:cubicBezTo>
                <a:cubicBezTo>
                  <a:pt x="400" y="307"/>
                  <a:pt x="402" y="286"/>
                  <a:pt x="396" y="267"/>
                </a:cubicBezTo>
                <a:cubicBezTo>
                  <a:pt x="388" y="243"/>
                  <a:pt x="344" y="239"/>
                  <a:pt x="324" y="225"/>
                </a:cubicBezTo>
                <a:cubicBezTo>
                  <a:pt x="316" y="213"/>
                  <a:pt x="305" y="203"/>
                  <a:pt x="300" y="189"/>
                </a:cubicBezTo>
                <a:cubicBezTo>
                  <a:pt x="296" y="177"/>
                  <a:pt x="288" y="153"/>
                  <a:pt x="288" y="153"/>
                </a:cubicBezTo>
                <a:cubicBezTo>
                  <a:pt x="290" y="127"/>
                  <a:pt x="272" y="89"/>
                  <a:pt x="294" y="75"/>
                </a:cubicBezTo>
                <a:cubicBezTo>
                  <a:pt x="311" y="61"/>
                  <a:pt x="366" y="42"/>
                  <a:pt x="389" y="39"/>
                </a:cubicBezTo>
                <a:cubicBezTo>
                  <a:pt x="411" y="31"/>
                  <a:pt x="418" y="29"/>
                  <a:pt x="429" y="27"/>
                </a:cubicBezTo>
                <a:cubicBezTo>
                  <a:pt x="436" y="7"/>
                  <a:pt x="435" y="36"/>
                  <a:pt x="456" y="27"/>
                </a:cubicBezTo>
                <a:cubicBezTo>
                  <a:pt x="468" y="22"/>
                  <a:pt x="492" y="15"/>
                  <a:pt x="492" y="15"/>
                </a:cubicBezTo>
                <a:cubicBezTo>
                  <a:pt x="508" y="16"/>
                  <a:pt x="565" y="0"/>
                  <a:pt x="581" y="7"/>
                </a:cubicBezTo>
                <a:cubicBezTo>
                  <a:pt x="597" y="14"/>
                  <a:pt x="578" y="45"/>
                  <a:pt x="588" y="57"/>
                </a:cubicBezTo>
                <a:cubicBezTo>
                  <a:pt x="603" y="67"/>
                  <a:pt x="626" y="72"/>
                  <a:pt x="642" y="81"/>
                </a:cubicBezTo>
                <a:cubicBezTo>
                  <a:pt x="661" y="92"/>
                  <a:pt x="678" y="105"/>
                  <a:pt x="696" y="117"/>
                </a:cubicBezTo>
                <a:cubicBezTo>
                  <a:pt x="725" y="136"/>
                  <a:pt x="707" y="127"/>
                  <a:pt x="750" y="141"/>
                </a:cubicBezTo>
                <a:cubicBezTo>
                  <a:pt x="762" y="145"/>
                  <a:pt x="786" y="153"/>
                  <a:pt x="786" y="153"/>
                </a:cubicBezTo>
                <a:cubicBezTo>
                  <a:pt x="908" y="147"/>
                  <a:pt x="927" y="174"/>
                  <a:pt x="882" y="129"/>
                </a:cubicBezTo>
                <a:close/>
              </a:path>
            </a:pathLst>
          </a:custGeom>
          <a:solidFill>
            <a:srgbClr val="CC9900"/>
          </a:solidFill>
          <a:ln w="57150" cmpd="sng">
            <a:solidFill>
              <a:srgbClr val="993300"/>
            </a:solidFill>
            <a:round/>
            <a:headEnd/>
            <a:tailEnd/>
          </a:ln>
          <a:effectLst/>
        </p:spPr>
        <p:txBody>
          <a:bodyPr/>
          <a:lstStyle/>
          <a:p>
            <a:endParaRPr lang="ru-RU"/>
          </a:p>
        </p:txBody>
      </p:sp>
      <p:sp>
        <p:nvSpPr>
          <p:cNvPr id="35849" name="Freeform 9"/>
          <p:cNvSpPr>
            <a:spLocks/>
          </p:cNvSpPr>
          <p:nvPr/>
        </p:nvSpPr>
        <p:spPr bwMode="auto">
          <a:xfrm>
            <a:off x="2986088" y="3714750"/>
            <a:ext cx="1889125" cy="2057400"/>
          </a:xfrm>
          <a:custGeom>
            <a:avLst/>
            <a:gdLst/>
            <a:ahLst/>
            <a:cxnLst>
              <a:cxn ang="0">
                <a:pos x="258" y="36"/>
              </a:cxn>
              <a:cxn ang="0">
                <a:pos x="210" y="12"/>
              </a:cxn>
              <a:cxn ang="0">
                <a:pos x="66" y="30"/>
              </a:cxn>
              <a:cxn ang="0">
                <a:pos x="6" y="120"/>
              </a:cxn>
              <a:cxn ang="0">
                <a:pos x="30" y="246"/>
              </a:cxn>
              <a:cxn ang="0">
                <a:pos x="84" y="336"/>
              </a:cxn>
              <a:cxn ang="0">
                <a:pos x="174" y="312"/>
              </a:cxn>
              <a:cxn ang="0">
                <a:pos x="228" y="294"/>
              </a:cxn>
              <a:cxn ang="0">
                <a:pos x="318" y="354"/>
              </a:cxn>
              <a:cxn ang="0">
                <a:pos x="348" y="428"/>
              </a:cxn>
              <a:cxn ang="0">
                <a:pos x="444" y="600"/>
              </a:cxn>
              <a:cxn ang="0">
                <a:pos x="492" y="628"/>
              </a:cxn>
              <a:cxn ang="0">
                <a:pos x="690" y="804"/>
              </a:cxn>
              <a:cxn ang="0">
                <a:pos x="810" y="894"/>
              </a:cxn>
              <a:cxn ang="0">
                <a:pos x="894" y="978"/>
              </a:cxn>
              <a:cxn ang="0">
                <a:pos x="942" y="1038"/>
              </a:cxn>
              <a:cxn ang="0">
                <a:pos x="906" y="1152"/>
              </a:cxn>
              <a:cxn ang="0">
                <a:pos x="954" y="1254"/>
              </a:cxn>
              <a:cxn ang="0">
                <a:pos x="996" y="1164"/>
              </a:cxn>
              <a:cxn ang="0">
                <a:pos x="1062" y="1092"/>
              </a:cxn>
              <a:cxn ang="0">
                <a:pos x="996" y="984"/>
              </a:cxn>
              <a:cxn ang="0">
                <a:pos x="1086" y="948"/>
              </a:cxn>
              <a:cxn ang="0">
                <a:pos x="1122" y="1050"/>
              </a:cxn>
              <a:cxn ang="0">
                <a:pos x="1164" y="1020"/>
              </a:cxn>
              <a:cxn ang="0">
                <a:pos x="1144" y="908"/>
              </a:cxn>
              <a:cxn ang="0">
                <a:pos x="1110" y="894"/>
              </a:cxn>
              <a:cxn ang="0">
                <a:pos x="1074" y="852"/>
              </a:cxn>
              <a:cxn ang="0">
                <a:pos x="906" y="696"/>
              </a:cxn>
              <a:cxn ang="0">
                <a:pos x="774" y="528"/>
              </a:cxn>
              <a:cxn ang="0">
                <a:pos x="696" y="444"/>
              </a:cxn>
              <a:cxn ang="0">
                <a:pos x="600" y="282"/>
              </a:cxn>
              <a:cxn ang="0">
                <a:pos x="678" y="168"/>
              </a:cxn>
              <a:cxn ang="0">
                <a:pos x="690" y="54"/>
              </a:cxn>
              <a:cxn ang="0">
                <a:pos x="684" y="20"/>
              </a:cxn>
              <a:cxn ang="0">
                <a:pos x="564" y="24"/>
              </a:cxn>
              <a:cxn ang="0">
                <a:pos x="486" y="102"/>
              </a:cxn>
              <a:cxn ang="0">
                <a:pos x="384" y="60"/>
              </a:cxn>
            </a:cxnLst>
            <a:rect l="0" t="0" r="r" b="b"/>
            <a:pathLst>
              <a:path w="1215" h="1296">
                <a:moveTo>
                  <a:pt x="396" y="6"/>
                </a:moveTo>
                <a:cubicBezTo>
                  <a:pt x="298" y="13"/>
                  <a:pt x="326" y="13"/>
                  <a:pt x="258" y="36"/>
                </a:cubicBezTo>
                <a:cubicBezTo>
                  <a:pt x="246" y="34"/>
                  <a:pt x="233" y="35"/>
                  <a:pt x="222" y="30"/>
                </a:cubicBezTo>
                <a:cubicBezTo>
                  <a:pt x="216" y="27"/>
                  <a:pt x="216" y="16"/>
                  <a:pt x="210" y="12"/>
                </a:cubicBezTo>
                <a:cubicBezTo>
                  <a:pt x="199" y="5"/>
                  <a:pt x="174" y="0"/>
                  <a:pt x="174" y="0"/>
                </a:cubicBezTo>
                <a:cubicBezTo>
                  <a:pt x="115" y="7"/>
                  <a:pt x="114" y="14"/>
                  <a:pt x="66" y="30"/>
                </a:cubicBezTo>
                <a:cubicBezTo>
                  <a:pt x="48" y="48"/>
                  <a:pt x="36" y="66"/>
                  <a:pt x="18" y="84"/>
                </a:cubicBezTo>
                <a:cubicBezTo>
                  <a:pt x="14" y="96"/>
                  <a:pt x="10" y="108"/>
                  <a:pt x="6" y="120"/>
                </a:cubicBezTo>
                <a:cubicBezTo>
                  <a:pt x="4" y="126"/>
                  <a:pt x="0" y="138"/>
                  <a:pt x="0" y="138"/>
                </a:cubicBezTo>
                <a:cubicBezTo>
                  <a:pt x="6" y="176"/>
                  <a:pt x="18" y="210"/>
                  <a:pt x="30" y="246"/>
                </a:cubicBezTo>
                <a:cubicBezTo>
                  <a:pt x="35" y="261"/>
                  <a:pt x="54" y="268"/>
                  <a:pt x="60" y="282"/>
                </a:cubicBezTo>
                <a:cubicBezTo>
                  <a:pt x="66" y="295"/>
                  <a:pt x="70" y="325"/>
                  <a:pt x="84" y="336"/>
                </a:cubicBezTo>
                <a:cubicBezTo>
                  <a:pt x="96" y="346"/>
                  <a:pt x="112" y="347"/>
                  <a:pt x="126" y="354"/>
                </a:cubicBezTo>
                <a:cubicBezTo>
                  <a:pt x="153" y="345"/>
                  <a:pt x="150" y="325"/>
                  <a:pt x="174" y="312"/>
                </a:cubicBezTo>
                <a:cubicBezTo>
                  <a:pt x="185" y="306"/>
                  <a:pt x="198" y="304"/>
                  <a:pt x="210" y="300"/>
                </a:cubicBezTo>
                <a:cubicBezTo>
                  <a:pt x="216" y="298"/>
                  <a:pt x="228" y="294"/>
                  <a:pt x="228" y="294"/>
                </a:cubicBezTo>
                <a:cubicBezTo>
                  <a:pt x="278" y="306"/>
                  <a:pt x="231" y="289"/>
                  <a:pt x="264" y="318"/>
                </a:cubicBezTo>
                <a:cubicBezTo>
                  <a:pt x="280" y="332"/>
                  <a:pt x="300" y="342"/>
                  <a:pt x="318" y="354"/>
                </a:cubicBezTo>
                <a:cubicBezTo>
                  <a:pt x="330" y="362"/>
                  <a:pt x="354" y="378"/>
                  <a:pt x="354" y="378"/>
                </a:cubicBezTo>
                <a:cubicBezTo>
                  <a:pt x="360" y="389"/>
                  <a:pt x="347" y="406"/>
                  <a:pt x="348" y="428"/>
                </a:cubicBezTo>
                <a:cubicBezTo>
                  <a:pt x="349" y="450"/>
                  <a:pt x="344" y="479"/>
                  <a:pt x="360" y="508"/>
                </a:cubicBezTo>
                <a:cubicBezTo>
                  <a:pt x="376" y="537"/>
                  <a:pt x="425" y="583"/>
                  <a:pt x="444" y="600"/>
                </a:cubicBezTo>
                <a:cubicBezTo>
                  <a:pt x="463" y="617"/>
                  <a:pt x="468" y="603"/>
                  <a:pt x="476" y="608"/>
                </a:cubicBezTo>
                <a:cubicBezTo>
                  <a:pt x="485" y="609"/>
                  <a:pt x="484" y="621"/>
                  <a:pt x="492" y="628"/>
                </a:cubicBezTo>
                <a:cubicBezTo>
                  <a:pt x="500" y="635"/>
                  <a:pt x="489" y="619"/>
                  <a:pt x="522" y="648"/>
                </a:cubicBezTo>
                <a:cubicBezTo>
                  <a:pt x="571" y="707"/>
                  <a:pt x="625" y="761"/>
                  <a:pt x="690" y="804"/>
                </a:cubicBezTo>
                <a:cubicBezTo>
                  <a:pt x="710" y="834"/>
                  <a:pt x="744" y="850"/>
                  <a:pt x="774" y="870"/>
                </a:cubicBezTo>
                <a:cubicBezTo>
                  <a:pt x="786" y="878"/>
                  <a:pt x="810" y="894"/>
                  <a:pt x="810" y="894"/>
                </a:cubicBezTo>
                <a:cubicBezTo>
                  <a:pt x="822" y="904"/>
                  <a:pt x="830" y="918"/>
                  <a:pt x="844" y="932"/>
                </a:cubicBezTo>
                <a:cubicBezTo>
                  <a:pt x="858" y="946"/>
                  <a:pt x="880" y="966"/>
                  <a:pt x="894" y="978"/>
                </a:cubicBezTo>
                <a:cubicBezTo>
                  <a:pt x="904" y="988"/>
                  <a:pt x="930" y="1002"/>
                  <a:pt x="930" y="1002"/>
                </a:cubicBezTo>
                <a:cubicBezTo>
                  <a:pt x="934" y="1014"/>
                  <a:pt x="938" y="1026"/>
                  <a:pt x="942" y="1038"/>
                </a:cubicBezTo>
                <a:cubicBezTo>
                  <a:pt x="944" y="1044"/>
                  <a:pt x="948" y="1056"/>
                  <a:pt x="948" y="1056"/>
                </a:cubicBezTo>
                <a:cubicBezTo>
                  <a:pt x="941" y="1136"/>
                  <a:pt x="948" y="1110"/>
                  <a:pt x="906" y="1152"/>
                </a:cubicBezTo>
                <a:cubicBezTo>
                  <a:pt x="890" y="1199"/>
                  <a:pt x="882" y="1252"/>
                  <a:pt x="912" y="1296"/>
                </a:cubicBezTo>
                <a:cubicBezTo>
                  <a:pt x="936" y="1288"/>
                  <a:pt x="935" y="1273"/>
                  <a:pt x="954" y="1254"/>
                </a:cubicBezTo>
                <a:cubicBezTo>
                  <a:pt x="963" y="1228"/>
                  <a:pt x="978" y="1206"/>
                  <a:pt x="990" y="1182"/>
                </a:cubicBezTo>
                <a:cubicBezTo>
                  <a:pt x="993" y="1176"/>
                  <a:pt x="992" y="1169"/>
                  <a:pt x="996" y="1164"/>
                </a:cubicBezTo>
                <a:cubicBezTo>
                  <a:pt x="1006" y="1151"/>
                  <a:pt x="1024" y="1150"/>
                  <a:pt x="1038" y="1146"/>
                </a:cubicBezTo>
                <a:cubicBezTo>
                  <a:pt x="1049" y="1130"/>
                  <a:pt x="1062" y="1092"/>
                  <a:pt x="1062" y="1092"/>
                </a:cubicBezTo>
                <a:cubicBezTo>
                  <a:pt x="1055" y="1063"/>
                  <a:pt x="1045" y="1054"/>
                  <a:pt x="1020" y="1038"/>
                </a:cubicBezTo>
                <a:cubicBezTo>
                  <a:pt x="1009" y="1022"/>
                  <a:pt x="996" y="984"/>
                  <a:pt x="996" y="984"/>
                </a:cubicBezTo>
                <a:cubicBezTo>
                  <a:pt x="1004" y="915"/>
                  <a:pt x="985" y="909"/>
                  <a:pt x="1050" y="918"/>
                </a:cubicBezTo>
                <a:cubicBezTo>
                  <a:pt x="1066" y="929"/>
                  <a:pt x="1074" y="932"/>
                  <a:pt x="1086" y="948"/>
                </a:cubicBezTo>
                <a:cubicBezTo>
                  <a:pt x="1095" y="959"/>
                  <a:pt x="1110" y="984"/>
                  <a:pt x="1110" y="984"/>
                </a:cubicBezTo>
                <a:cubicBezTo>
                  <a:pt x="1113" y="1006"/>
                  <a:pt x="1106" y="1034"/>
                  <a:pt x="1122" y="1050"/>
                </a:cubicBezTo>
                <a:cubicBezTo>
                  <a:pt x="1132" y="1060"/>
                  <a:pt x="1146" y="1066"/>
                  <a:pt x="1158" y="1074"/>
                </a:cubicBezTo>
                <a:cubicBezTo>
                  <a:pt x="1164" y="1078"/>
                  <a:pt x="1164" y="1020"/>
                  <a:pt x="1164" y="1020"/>
                </a:cubicBezTo>
                <a:cubicBezTo>
                  <a:pt x="1209" y="990"/>
                  <a:pt x="1215" y="976"/>
                  <a:pt x="1176" y="942"/>
                </a:cubicBezTo>
                <a:cubicBezTo>
                  <a:pt x="1170" y="914"/>
                  <a:pt x="1153" y="913"/>
                  <a:pt x="1144" y="908"/>
                </a:cubicBezTo>
                <a:cubicBezTo>
                  <a:pt x="1135" y="903"/>
                  <a:pt x="1127" y="914"/>
                  <a:pt x="1122" y="912"/>
                </a:cubicBezTo>
                <a:cubicBezTo>
                  <a:pt x="1118" y="906"/>
                  <a:pt x="1116" y="899"/>
                  <a:pt x="1110" y="894"/>
                </a:cubicBezTo>
                <a:cubicBezTo>
                  <a:pt x="1105" y="890"/>
                  <a:pt x="1096" y="892"/>
                  <a:pt x="1092" y="888"/>
                </a:cubicBezTo>
                <a:cubicBezTo>
                  <a:pt x="1083" y="879"/>
                  <a:pt x="1083" y="862"/>
                  <a:pt x="1074" y="852"/>
                </a:cubicBezTo>
                <a:cubicBezTo>
                  <a:pt x="1054" y="828"/>
                  <a:pt x="1038" y="800"/>
                  <a:pt x="1014" y="780"/>
                </a:cubicBezTo>
                <a:cubicBezTo>
                  <a:pt x="980" y="751"/>
                  <a:pt x="935" y="731"/>
                  <a:pt x="906" y="696"/>
                </a:cubicBezTo>
                <a:cubicBezTo>
                  <a:pt x="872" y="660"/>
                  <a:pt x="818" y="620"/>
                  <a:pt x="796" y="592"/>
                </a:cubicBezTo>
                <a:cubicBezTo>
                  <a:pt x="774" y="564"/>
                  <a:pt x="790" y="542"/>
                  <a:pt x="774" y="528"/>
                </a:cubicBezTo>
                <a:cubicBezTo>
                  <a:pt x="764" y="509"/>
                  <a:pt x="713" y="522"/>
                  <a:pt x="700" y="508"/>
                </a:cubicBezTo>
                <a:cubicBezTo>
                  <a:pt x="687" y="494"/>
                  <a:pt x="706" y="470"/>
                  <a:pt x="696" y="444"/>
                </a:cubicBezTo>
                <a:cubicBezTo>
                  <a:pt x="676" y="414"/>
                  <a:pt x="659" y="385"/>
                  <a:pt x="642" y="354"/>
                </a:cubicBezTo>
                <a:cubicBezTo>
                  <a:pt x="627" y="327"/>
                  <a:pt x="609" y="310"/>
                  <a:pt x="600" y="282"/>
                </a:cubicBezTo>
                <a:cubicBezTo>
                  <a:pt x="603" y="254"/>
                  <a:pt x="601" y="215"/>
                  <a:pt x="624" y="192"/>
                </a:cubicBezTo>
                <a:cubicBezTo>
                  <a:pt x="638" y="178"/>
                  <a:pt x="678" y="168"/>
                  <a:pt x="678" y="168"/>
                </a:cubicBezTo>
                <a:cubicBezTo>
                  <a:pt x="682" y="137"/>
                  <a:pt x="686" y="108"/>
                  <a:pt x="696" y="78"/>
                </a:cubicBezTo>
                <a:cubicBezTo>
                  <a:pt x="694" y="70"/>
                  <a:pt x="695" y="60"/>
                  <a:pt x="690" y="54"/>
                </a:cubicBezTo>
                <a:cubicBezTo>
                  <a:pt x="686" y="49"/>
                  <a:pt x="677" y="52"/>
                  <a:pt x="672" y="48"/>
                </a:cubicBezTo>
                <a:cubicBezTo>
                  <a:pt x="665" y="44"/>
                  <a:pt x="694" y="25"/>
                  <a:pt x="684" y="20"/>
                </a:cubicBezTo>
                <a:cubicBezTo>
                  <a:pt x="674" y="15"/>
                  <a:pt x="632" y="17"/>
                  <a:pt x="612" y="18"/>
                </a:cubicBezTo>
                <a:cubicBezTo>
                  <a:pt x="596" y="20"/>
                  <a:pt x="579" y="18"/>
                  <a:pt x="564" y="24"/>
                </a:cubicBezTo>
                <a:cubicBezTo>
                  <a:pt x="549" y="30"/>
                  <a:pt x="529" y="73"/>
                  <a:pt x="522" y="78"/>
                </a:cubicBezTo>
                <a:cubicBezTo>
                  <a:pt x="510" y="86"/>
                  <a:pt x="486" y="102"/>
                  <a:pt x="486" y="102"/>
                </a:cubicBezTo>
                <a:cubicBezTo>
                  <a:pt x="456" y="100"/>
                  <a:pt x="424" y="107"/>
                  <a:pt x="396" y="96"/>
                </a:cubicBezTo>
                <a:cubicBezTo>
                  <a:pt x="384" y="91"/>
                  <a:pt x="384" y="60"/>
                  <a:pt x="384" y="60"/>
                </a:cubicBezTo>
                <a:cubicBezTo>
                  <a:pt x="377" y="6"/>
                  <a:pt x="363" y="17"/>
                  <a:pt x="396" y="6"/>
                </a:cubicBezTo>
                <a:close/>
              </a:path>
            </a:pathLst>
          </a:custGeom>
          <a:solidFill>
            <a:srgbClr val="CC9900"/>
          </a:solidFill>
          <a:ln w="57150" cmpd="sng">
            <a:solidFill>
              <a:srgbClr val="993300"/>
            </a:solidFill>
            <a:round/>
            <a:headEnd/>
            <a:tailEnd/>
          </a:ln>
          <a:effectLst/>
        </p:spPr>
        <p:txBody>
          <a:bodyPr/>
          <a:lstStyle/>
          <a:p>
            <a:endParaRPr lang="ru-RU"/>
          </a:p>
        </p:txBody>
      </p:sp>
      <p:sp>
        <p:nvSpPr>
          <p:cNvPr id="35850" name="Freeform 10"/>
          <p:cNvSpPr>
            <a:spLocks/>
          </p:cNvSpPr>
          <p:nvPr/>
        </p:nvSpPr>
        <p:spPr bwMode="auto">
          <a:xfrm>
            <a:off x="3773488" y="5646738"/>
            <a:ext cx="549275" cy="400050"/>
          </a:xfrm>
          <a:custGeom>
            <a:avLst/>
            <a:gdLst/>
            <a:ahLst/>
            <a:cxnLst>
              <a:cxn ang="0">
                <a:pos x="333" y="49"/>
              </a:cxn>
              <a:cxn ang="0">
                <a:pos x="147" y="31"/>
              </a:cxn>
              <a:cxn ang="0">
                <a:pos x="111" y="1"/>
              </a:cxn>
              <a:cxn ang="0">
                <a:pos x="21" y="7"/>
              </a:cxn>
              <a:cxn ang="0">
                <a:pos x="27" y="43"/>
              </a:cxn>
              <a:cxn ang="0">
                <a:pos x="81" y="85"/>
              </a:cxn>
              <a:cxn ang="0">
                <a:pos x="117" y="115"/>
              </a:cxn>
              <a:cxn ang="0">
                <a:pos x="153" y="133"/>
              </a:cxn>
              <a:cxn ang="0">
                <a:pos x="249" y="219"/>
              </a:cxn>
              <a:cxn ang="0">
                <a:pos x="297" y="229"/>
              </a:cxn>
              <a:cxn ang="0">
                <a:pos x="315" y="79"/>
              </a:cxn>
              <a:cxn ang="0">
                <a:pos x="333" y="49"/>
              </a:cxn>
            </a:cxnLst>
            <a:rect l="0" t="0" r="r" b="b"/>
            <a:pathLst>
              <a:path w="353" h="252">
                <a:moveTo>
                  <a:pt x="333" y="49"/>
                </a:moveTo>
                <a:cubicBezTo>
                  <a:pt x="264" y="3"/>
                  <a:pt x="353" y="58"/>
                  <a:pt x="147" y="31"/>
                </a:cubicBezTo>
                <a:cubicBezTo>
                  <a:pt x="132" y="29"/>
                  <a:pt x="124" y="10"/>
                  <a:pt x="111" y="1"/>
                </a:cubicBezTo>
                <a:cubicBezTo>
                  <a:pt x="81" y="3"/>
                  <a:pt x="50" y="0"/>
                  <a:pt x="21" y="7"/>
                </a:cubicBezTo>
                <a:cubicBezTo>
                  <a:pt x="0" y="12"/>
                  <a:pt x="26" y="42"/>
                  <a:pt x="27" y="43"/>
                </a:cubicBezTo>
                <a:cubicBezTo>
                  <a:pt x="44" y="58"/>
                  <a:pt x="63" y="70"/>
                  <a:pt x="81" y="85"/>
                </a:cubicBezTo>
                <a:cubicBezTo>
                  <a:pt x="93" y="95"/>
                  <a:pt x="104" y="106"/>
                  <a:pt x="117" y="115"/>
                </a:cubicBezTo>
                <a:cubicBezTo>
                  <a:pt x="171" y="151"/>
                  <a:pt x="96" y="86"/>
                  <a:pt x="153" y="133"/>
                </a:cubicBezTo>
                <a:cubicBezTo>
                  <a:pt x="174" y="148"/>
                  <a:pt x="225" y="203"/>
                  <a:pt x="249" y="219"/>
                </a:cubicBezTo>
                <a:cubicBezTo>
                  <a:pt x="273" y="235"/>
                  <a:pt x="286" y="252"/>
                  <a:pt x="297" y="229"/>
                </a:cubicBezTo>
                <a:cubicBezTo>
                  <a:pt x="325" y="144"/>
                  <a:pt x="295" y="246"/>
                  <a:pt x="315" y="79"/>
                </a:cubicBezTo>
                <a:cubicBezTo>
                  <a:pt x="321" y="33"/>
                  <a:pt x="320" y="36"/>
                  <a:pt x="333" y="49"/>
                </a:cubicBezTo>
                <a:close/>
              </a:path>
            </a:pathLst>
          </a:custGeom>
          <a:solidFill>
            <a:srgbClr val="CC9900"/>
          </a:solidFill>
          <a:ln w="57150" cmpd="sng">
            <a:solidFill>
              <a:srgbClr val="993300"/>
            </a:solidFill>
            <a:round/>
            <a:headEnd/>
            <a:tailEnd/>
          </a:ln>
          <a:effectLst/>
        </p:spPr>
        <p:txBody>
          <a:bodyPr/>
          <a:lstStyle/>
          <a:p>
            <a:endParaRPr lang="ru-RU"/>
          </a:p>
        </p:txBody>
      </p:sp>
      <p:sp>
        <p:nvSpPr>
          <p:cNvPr id="35852" name="Text Box 12"/>
          <p:cNvSpPr txBox="1">
            <a:spLocks noChangeArrowheads="1"/>
          </p:cNvSpPr>
          <p:nvPr/>
        </p:nvSpPr>
        <p:spPr bwMode="auto">
          <a:xfrm>
            <a:off x="2286000" y="-2332038"/>
            <a:ext cx="4768850" cy="11095038"/>
          </a:xfrm>
          <a:prstGeom prst="rect">
            <a:avLst/>
          </a:prstGeom>
          <a:noFill/>
          <a:ln w="9525">
            <a:noFill/>
            <a:miter lim="800000"/>
            <a:headEnd/>
            <a:tailEnd/>
          </a:ln>
          <a:effectLst>
            <a:outerShdw dist="81320" dir="2319588" algn="ctr" rotWithShape="0">
              <a:schemeClr val="tx2"/>
            </a:outerShdw>
          </a:effectLst>
        </p:spPr>
        <p:txBody>
          <a:bodyPr wrap="none">
            <a:spAutoFit/>
          </a:bodyPr>
          <a:lstStyle/>
          <a:p>
            <a:r>
              <a:rPr lang="ru-RU" sz="72200" b="1">
                <a:solidFill>
                  <a:srgbClr val="FF0000"/>
                </a:solidFill>
              </a:rPr>
              <a:t>?</a:t>
            </a:r>
          </a:p>
        </p:txBody>
      </p:sp>
    </p:spTree>
    <p:extLst>
      <p:ext uri="{BB962C8B-B14F-4D97-AF65-F5344CB8AC3E}">
        <p14:creationId xmlns:p14="http://schemas.microsoft.com/office/powerpoint/2010/main" val="4260388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out)">
                                      <p:cBhvr>
                                        <p:cTn id="7" dur="500"/>
                                        <p:tgtEl>
                                          <p:spTgt spid="358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up)">
                                      <p:cBhvr>
                                        <p:cTn id="11" dur="500"/>
                                        <p:tgtEl>
                                          <p:spTgt spid="3584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845"/>
                                        </p:tgtEl>
                                        <p:attrNameLst>
                                          <p:attrName>style.visibility</p:attrName>
                                        </p:attrNameLst>
                                      </p:cBhvr>
                                      <p:to>
                                        <p:strVal val="visible"/>
                                      </p:to>
                                    </p:set>
                                    <p:animEffect transition="in" filter="wipe(up)">
                                      <p:cBhvr>
                                        <p:cTn id="15" dur="500"/>
                                        <p:tgtEl>
                                          <p:spTgt spid="358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843"/>
                                        </p:tgtEl>
                                        <p:attrNameLst>
                                          <p:attrName>style.visibility</p:attrName>
                                        </p:attrNameLst>
                                      </p:cBhvr>
                                      <p:to>
                                        <p:strVal val="visible"/>
                                      </p:to>
                                    </p:set>
                                    <p:animEffect transition="in" filter="wipe(up)">
                                      <p:cBhvr>
                                        <p:cTn id="19" dur="500"/>
                                        <p:tgtEl>
                                          <p:spTgt spid="3584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5846"/>
                                        </p:tgtEl>
                                        <p:attrNameLst>
                                          <p:attrName>style.visibility</p:attrName>
                                        </p:attrNameLst>
                                      </p:cBhvr>
                                      <p:to>
                                        <p:strVal val="visible"/>
                                      </p:to>
                                    </p:set>
                                    <p:animEffect transition="in" filter="wipe(up)">
                                      <p:cBhvr>
                                        <p:cTn id="23" dur="500"/>
                                        <p:tgtEl>
                                          <p:spTgt spid="3584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5847"/>
                                        </p:tgtEl>
                                        <p:attrNameLst>
                                          <p:attrName>style.visibility</p:attrName>
                                        </p:attrNameLst>
                                      </p:cBhvr>
                                      <p:to>
                                        <p:strVal val="visible"/>
                                      </p:to>
                                    </p:set>
                                    <p:animEffect transition="in" filter="wipe(up)">
                                      <p:cBhvr>
                                        <p:cTn id="27" dur="500"/>
                                        <p:tgtEl>
                                          <p:spTgt spid="3584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5848"/>
                                        </p:tgtEl>
                                        <p:attrNameLst>
                                          <p:attrName>style.visibility</p:attrName>
                                        </p:attrNameLst>
                                      </p:cBhvr>
                                      <p:to>
                                        <p:strVal val="visible"/>
                                      </p:to>
                                    </p:set>
                                    <p:animEffect transition="in" filter="wipe(up)">
                                      <p:cBhvr>
                                        <p:cTn id="31" dur="500"/>
                                        <p:tgtEl>
                                          <p:spTgt spid="3584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5849"/>
                                        </p:tgtEl>
                                        <p:attrNameLst>
                                          <p:attrName>style.visibility</p:attrName>
                                        </p:attrNameLst>
                                      </p:cBhvr>
                                      <p:to>
                                        <p:strVal val="visible"/>
                                      </p:to>
                                    </p:set>
                                    <p:animEffect transition="in" filter="wipe(up)">
                                      <p:cBhvr>
                                        <p:cTn id="35" dur="500"/>
                                        <p:tgtEl>
                                          <p:spTgt spid="3584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5850"/>
                                        </p:tgtEl>
                                        <p:attrNameLst>
                                          <p:attrName>style.visibility</p:attrName>
                                        </p:attrNameLst>
                                      </p:cBhvr>
                                      <p:to>
                                        <p:strVal val="visible"/>
                                      </p:to>
                                    </p:set>
                                    <p:animEffect transition="in" filter="wipe(up)">
                                      <p:cBhvr>
                                        <p:cTn id="39" dur="500"/>
                                        <p:tgtEl>
                                          <p:spTgt spid="35850"/>
                                        </p:tgtEl>
                                      </p:cBhvr>
                                    </p:animEffect>
                                  </p:childTnLst>
                                </p:cTn>
                              </p:par>
                            </p:childTnLst>
                          </p:cTn>
                        </p:par>
                        <p:par>
                          <p:cTn id="40" fill="hold">
                            <p:stCondLst>
                              <p:cond delay="4500"/>
                            </p:stCondLst>
                            <p:childTnLst>
                              <p:par>
                                <p:cTn id="41" presetID="23" presetClass="entr" presetSubtype="528" fill="hold" grpId="0" nodeType="afterEffect">
                                  <p:stCondLst>
                                    <p:cond delay="0"/>
                                  </p:stCondLst>
                                  <p:childTnLst>
                                    <p:set>
                                      <p:cBhvr>
                                        <p:cTn id="42" dur="1" fill="hold">
                                          <p:stCondLst>
                                            <p:cond delay="0"/>
                                          </p:stCondLst>
                                        </p:cTn>
                                        <p:tgtEl>
                                          <p:spTgt spid="35852"/>
                                        </p:tgtEl>
                                        <p:attrNameLst>
                                          <p:attrName>style.visibility</p:attrName>
                                        </p:attrNameLst>
                                      </p:cBhvr>
                                      <p:to>
                                        <p:strVal val="visible"/>
                                      </p:to>
                                    </p:set>
                                    <p:anim calcmode="lin" valueType="num">
                                      <p:cBhvr>
                                        <p:cTn id="43" dur="500" fill="hold"/>
                                        <p:tgtEl>
                                          <p:spTgt spid="35852"/>
                                        </p:tgtEl>
                                        <p:attrNameLst>
                                          <p:attrName>ppt_w</p:attrName>
                                        </p:attrNameLst>
                                      </p:cBhvr>
                                      <p:tavLst>
                                        <p:tav tm="0">
                                          <p:val>
                                            <p:fltVal val="0"/>
                                          </p:val>
                                        </p:tav>
                                        <p:tav tm="100000">
                                          <p:val>
                                            <p:strVal val="#ppt_w"/>
                                          </p:val>
                                        </p:tav>
                                      </p:tavLst>
                                    </p:anim>
                                    <p:anim calcmode="lin" valueType="num">
                                      <p:cBhvr>
                                        <p:cTn id="44" dur="500" fill="hold"/>
                                        <p:tgtEl>
                                          <p:spTgt spid="35852"/>
                                        </p:tgtEl>
                                        <p:attrNameLst>
                                          <p:attrName>ppt_h</p:attrName>
                                        </p:attrNameLst>
                                      </p:cBhvr>
                                      <p:tavLst>
                                        <p:tav tm="0">
                                          <p:val>
                                            <p:fltVal val="0"/>
                                          </p:val>
                                        </p:tav>
                                        <p:tav tm="100000">
                                          <p:val>
                                            <p:strVal val="#ppt_h"/>
                                          </p:val>
                                        </p:tav>
                                      </p:tavLst>
                                    </p:anim>
                                    <p:anim calcmode="lin" valueType="num">
                                      <p:cBhvr>
                                        <p:cTn id="45" dur="500" fill="hold"/>
                                        <p:tgtEl>
                                          <p:spTgt spid="35852"/>
                                        </p:tgtEl>
                                        <p:attrNameLst>
                                          <p:attrName>ppt_x</p:attrName>
                                        </p:attrNameLst>
                                      </p:cBhvr>
                                      <p:tavLst>
                                        <p:tav tm="0">
                                          <p:val>
                                            <p:fltVal val="0.5"/>
                                          </p:val>
                                        </p:tav>
                                        <p:tav tm="100000">
                                          <p:val>
                                            <p:strVal val="#ppt_x"/>
                                          </p:val>
                                        </p:tav>
                                      </p:tavLst>
                                    </p:anim>
                                    <p:anim calcmode="lin" valueType="num">
                                      <p:cBhvr>
                                        <p:cTn id="46" dur="500" fill="hold"/>
                                        <p:tgtEl>
                                          <p:spTgt spid="3585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P spid="35846" grpId="0" animBg="1"/>
      <p:bldP spid="35847" grpId="0" animBg="1"/>
      <p:bldP spid="35848" grpId="0" animBg="1"/>
      <p:bldP spid="35849" grpId="0" animBg="1"/>
      <p:bldP spid="35850" grpId="0" animBg="1"/>
      <p:bldP spid="3585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5"/>
          <p:cNvSpPr>
            <a:spLocks noChangeArrowheads="1"/>
          </p:cNvSpPr>
          <p:nvPr/>
        </p:nvSpPr>
        <p:spPr bwMode="auto">
          <a:xfrm>
            <a:off x="2483768" y="289995"/>
            <a:ext cx="6567134" cy="35394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	</a:t>
            </a:r>
            <a:r>
              <a:rPr kumimoji="0" lang="ru-RU" sz="2800" b="1" i="0" u="none" strike="noStrike" cap="none" normalizeH="0" baseline="0" dirty="0" smtClean="0">
                <a:ln>
                  <a:noFill/>
                </a:ln>
                <a:solidFill>
                  <a:schemeClr val="tx1"/>
                </a:solidFill>
                <a:effectLst/>
                <a:latin typeface="Times New Roman" pitchFamily="18" charset="0"/>
              </a:rPr>
              <a:t>Все ищут и не находят причину, по которой началась война. Их поиски 	тщетны, причину эту они не найдут.</a:t>
            </a:r>
          </a:p>
          <a:p>
            <a:pPr marL="0" marR="0" lvl="0" indent="0" algn="r" defTabSz="914400" rtl="0" eaLnBrk="0" fontAlgn="base" latinLnBrk="0" hangingPunct="0">
              <a:lnSpc>
                <a:spcPct val="100000"/>
              </a:lnSpc>
              <a:spcBef>
                <a:spcPct val="0"/>
              </a:spcBef>
              <a:spcAft>
                <a:spcPct val="0"/>
              </a:spcAft>
              <a:buClrTx/>
              <a:buSzTx/>
              <a:buFontTx/>
              <a:buNone/>
              <a:tabLst/>
            </a:pPr>
            <a:r>
              <a:rPr lang="ru-RU" sz="2800" b="1" dirty="0"/>
              <a:t>	</a:t>
            </a:r>
            <a:r>
              <a:rPr lang="ru-RU" sz="2800" b="1" dirty="0" smtClean="0"/>
              <a:t>  </a:t>
            </a:r>
            <a:r>
              <a:rPr kumimoji="0" lang="ru-RU" sz="2800" b="1" i="0" u="none" strike="noStrike" cap="none" normalizeH="0" baseline="0" dirty="0" smtClean="0">
                <a:ln>
                  <a:noFill/>
                </a:ln>
                <a:solidFill>
                  <a:schemeClr val="tx1"/>
                </a:solidFill>
                <a:effectLst/>
                <a:latin typeface="Times New Roman" pitchFamily="18" charset="0"/>
              </a:rPr>
              <a:t>Война началась не по какой-то одной </a:t>
            </a:r>
            <a:r>
              <a:rPr kumimoji="0" lang="ru-RU" sz="2800" b="1" i="0" u="none" strike="noStrike" cap="none" normalizeH="0" dirty="0" smtClean="0">
                <a:ln>
                  <a:noFill/>
                </a:ln>
                <a:solidFill>
                  <a:schemeClr val="tx1"/>
                </a:solidFill>
                <a:effectLst/>
                <a:latin typeface="Times New Roman" pitchFamily="18" charset="0"/>
              </a:rPr>
              <a:t> </a:t>
            </a:r>
            <a:r>
              <a:rPr kumimoji="0" lang="ru-RU" sz="2800" b="1" i="0" u="none" strike="noStrike" cap="none" normalizeH="0" baseline="0" dirty="0" smtClean="0">
                <a:ln>
                  <a:noFill/>
                </a:ln>
                <a:solidFill>
                  <a:schemeClr val="tx1"/>
                </a:solidFill>
                <a:effectLst/>
                <a:latin typeface="Times New Roman" pitchFamily="18" charset="0"/>
              </a:rPr>
              <a:t>причине, война началась по всем причинам сразу</a:t>
            </a:r>
            <a:r>
              <a:rPr kumimoji="0" lang="ru-RU" sz="2800" b="0" i="0" u="none" strike="noStrike" cap="none" normalizeH="0" baseline="0" dirty="0" smtClean="0">
                <a:ln>
                  <a:noFill/>
                </a:ln>
                <a:solidFill>
                  <a:schemeClr val="tx1"/>
                </a:solidFill>
                <a:effectLst/>
                <a:latin typeface="Times New Roman"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1"/>
                </a:solidFill>
                <a:effectLst/>
                <a:latin typeface="Times New Roman" pitchFamily="18" charset="0"/>
              </a:rPr>
              <a:t>Томас </a:t>
            </a:r>
            <a:r>
              <a:rPr kumimoji="0" lang="ru-RU" sz="2800" b="0" i="1" u="none" strike="noStrike" cap="none" normalizeH="0" baseline="0" dirty="0" err="1" smtClean="0">
                <a:ln>
                  <a:noFill/>
                </a:ln>
                <a:solidFill>
                  <a:schemeClr val="tx1"/>
                </a:solidFill>
                <a:effectLst/>
                <a:latin typeface="Times New Roman" pitchFamily="18" charset="0"/>
              </a:rPr>
              <a:t>Вудро</a:t>
            </a:r>
            <a:r>
              <a:rPr kumimoji="0" lang="ru-RU" sz="2800" b="0" i="1" u="none" strike="noStrike" cap="none" normalizeH="0" baseline="0" dirty="0" smtClean="0">
                <a:ln>
                  <a:noFill/>
                </a:ln>
                <a:solidFill>
                  <a:schemeClr val="tx1"/>
                </a:solidFill>
                <a:effectLst/>
                <a:latin typeface="Times New Roman" pitchFamily="18" charset="0"/>
              </a:rPr>
              <a:t> Вильсон</a:t>
            </a:r>
          </a:p>
        </p:txBody>
      </p:sp>
      <p:sp>
        <p:nvSpPr>
          <p:cNvPr id="3" name="AutoShape 2" descr="data:image/jpeg;base64,/9j/4AAQSkZJRgABAQAAAQABAAD/2wCEAAkGBxAQEhUUEhQUEBQVFRQVFBAXGBAQEBQVFBUWFhQVFxQYHCggGBolHBQUITEhJSkrLi4uGB8zODM4NygtLisBCgoKDg0OGxAQGzElICYsLCw4LCwsLSwsLy0sLDQ0LDAwLCwsLDU0LCwuLCwwLywsNDQsLCwyMi0sLCwsLCwsLP/AABEIAQMAwwMBEQACEQEDEQH/xAAbAAEAAgMBAQAAAAAAAAAAAAAAAQQCBQYHA//EADsQAAIBAgMFBQQJBAIDAAAAAAABAgMRBBIhBRMxQVEGIjJhcQdTcqEUI0JzgZGxs8FSYtHwksIkM0P/xAAaAQEAAgMBAAAAAAAAAAAAAAAAAQQCAwUG/8QAMREBAAIBAgQEBQQBBQEAAAAAAAECEQMhBBIxQQVRYXETIoHB8DKRobHRFCNC4fEG/9oADAMBAAIRAxEAPwD3EAAAAAAAAAAAAAAAAAAAAAAAAAV8D4X8dX92YGWIr5Mul80lH0um7/L5gfYAAAAAAAAAAAAAAAAAAAAAAAAAAK+B8L+Or+5MDDHys6XnVXV/Zl0YFsAAAAAAEJgSAAAAAAAAAAAAAAAYEJgSBWwHhf3lXp72fQDDaLd6Vvexv6ZZgXAAAABDAxUQMwAAAAAhsBcCQAAAAAAQwMYxAzAAa2VWUad08r3tRXdveT6oD745pOm7X76j9rS+t9H/AG216gWwAAABjxAyAAAAADU7a29Qw1Oq3ODnTg57rMs/leK1tdo131a1id1zheC1de9Yis4tOM42a3sn2shjVaWWNTpG+WXom7p+Rr0deNT3W/E/Cr8JbMZmvr2dKWHIZoAAAAAAGPEDIAAA1dak5UrJN/W1H+VSb6/78gLGPg5SpWV0qik3pZKzXrzAuAAAGNgMgAAAAA5btj2jnhlKnTg3NwT3v2YZnJXS5vuv8behX19aabRDseF+HV4mYve22enecf8AryivjnUTdOUZzUkpqbu7PRtu+vFO/C1zn4mXrotWm0RtHaOsfT7NbSrxcVUoylGpe/czRytPVI1zHL7runaNavzb0nz3dxgvaFi4KnGai2oq7lFp1LcbtS4v0LNeLvGIlwtX/wCe4a3Nakz17TtH8dPq6rZvtAw1Vwi4yjOUlGdrShC+iblpdfhpZ/jarxVZw4mt4Hr6fNMTExH7z9Pz0dgWXEAAADGwGQAAAA09fAutFWy6Tr6Ph3qktdF5FTiuHnVxjG2evqiYyxxmx5zUEnHu04wu73Tjxkv95GnV4O1+XeNoiETDdHRZAAAAAAAAADivaHRnBQr5s9NLJKh3VfN/Te12/la/Uq8TEx83byd/wS9bTOjjFp3i2/bz8o/PJ5hXqUqbzxoTfG0skc8Vro9boo+j0/X/AHLbz0nz+zDE4uW6hJRjFTce63wUvRcbfkyLbbM9HN680bdNp9/79DFwe8pqc073+yuKa/mxFmzTjafOIn8+jcbH2lRliKteou7mgqdOnFODa0lNaKN9Ob1v6Gyto55tZR1tK9uGrpaU565mZ/8AZx/h7RgsTGrTjUhfLOKkr6OzV9UdWsxMZh4PV07ad5pbrE4fclgAAAAAAAAV8D4X8dXr7yYFgAAAAAAAAAAAebe0vadXeblwWWCVSDSlKpJuMl1Ste6t5cSjxNpm3LPR6jwXQrXSnXpmbT8uNoj879XnmPwEnGhUqupJVEp7vRRtlUmsq4PX1K1s12ju7mjFNXNr5zXrHTE+seiptethpRg4zyqLVl31Dm1pa3IRFp6QjU1dKmJm8RjEx5TjpnC19Jc5xnu3UUKUJ5ouN7zzPS+v2UyOWdpbI16zNqxG2M83pPaPovbMxNLEU3TpKFLeZXKTUc+70vGnHq0mTERvWWu83jk1aZxjMRicfXo932fQhTpU4Q0hGEYxvxypJK/nY61YiIiIeA1b21NS17dZmZn3WCWsAAAAAAAAr4Hwv46v7swLAAAAAAAAAAAA472i0a0aar0MqnSp1e9a81mUbZdNGrSa+XErcRE/qjs7Pg96TadG/wDymPbbPX06PKu1OMz7Ow6pye+hJQsrqqs11quK8K49StGPlz2y7Wp8SPixpxMTbl94mZicf39Gn2PsupKi6c1HNFtyi/tOTbWq8ktTXec35qyv8LX4fD/A1a5nv65mcNxsXZuFqTio1FCNTLnlKduPhjGL5u/DgvLm3tMUtLH/AG9Gl9fSrnPbrHr7fnq6/YcqGJnSweGjCVOhNZ8QkkpuF3PL1SWmbm30474pEzFIci3EWimpxVs7xiIz+bR2erl95YAAAAAAAAAV8B4X95V6e9n0AsAAAAAAAAAAADQdq9iwxMYSqVtxCnmcpO2WztxbaStbj5mnW04v1nGHR8O42/D2mKU5ptj82eMdsKNGm60sM3V3U5xlUagouUFFxaal30lK10kULacc8YnZ6zQ47Unh72tXF8Z6T1x3iY/beTBJQlTnnc1WSTvazlKOaDT48mreZjtGzf8ANqTGpE7Y6dvo0+wsZTjWVTEQjWjmUVR7zTV7TlGKau+SvoidonpnzYxGpqUxzckxtWK77xtM99s9/Lvu7z2f16mHxkadOEadKrUm5U288oxlnlBKXO0cuvkzbpXn4u3SXO47haT4fzam1q9MdOvtHX+HsR0XjgAAAAAAAABXwPhfx1evvJ9QLAAAAAARcCQAAABpO19Kk8M5Vs7p05QnJRsm0nbW/GKvd+hq1oiafN0X/Dbaka8RpY5piYjP29e0PPfaNsTDwo1KsLKMakVWjG1oRlBXSiuD70H+JV1tKImLV84d7w7xC16W0tTeOS3vtGf6y5HbtDAWw9KhW3lNVINyjNOVO6nZ5lwXlyuRaOWZnLLRvGrStIpmKzE4iZ6YnvnPv7ttsvH4fCN06FGnUlZPe50pzu3dXyttR0u11RjFqxGest+poa19SK1jFMZ8o22/f3dT2FobzaFScorNCLnm/pzJQjFXV7WzP1T6mfDxnVmVXxa804GtYnaZx+2+f6emF95MAAAAEXAkAAA1NLFOEsutm6rUbcXvpp3tdrjH589Crq6001Ij0/PX880TLaQbaTas7cOhZrMzETKWRIAAIYGIEoDIAAA1/aGmpYWvFpNSpTi7vJFJxabcuSSd7+Rhqb0lY4SZrr0mO0x0jM9fJ5hidoUqWGrN1KOLnWnnqUoyqKP1cYxTVTdu7ap09JWXK9lcp2vXl3nq9LocLqxrR8OkxNe84zOfOJmOkeX3cHDaVBzm3QnCVVPdxkrWSv3VJ20T5roaa6Uzt2dDX8Q061iZiebGN4xnHr0/ltuz1OrJ0oTkpRjpmSssspZrp39dNdWmiZ5c8tfNhpzrzWdbVxma9vPb38ozP0ev9jqOKi62+b3Ta3MPq7RV5N2cddU4t35su6EX3z0ea8Ttw9uT4cfN3nffpjr9ejpje5QAAAQwMQJQGQADV7Jwlp1KnHNOcVqm7KrNv0WqVv7b8Wyvp6PLqWvPf8+/8eqMbtoWEgAAAAiwBICQAAD514OUZJOzaaT6NriRPRNZiJiZeE43E4mG8oxWaLpzVSL8SkpWWWTTtwnp/Nk+ZH6ZiXuL4nWpfTjtnPT2/PspbOrObWbL3VFVIJuKkou+ji+6mtVxto+RhPLE4hb051b6fNqRETvjvjPffp7d42fTZe1lBNwnlpQqRVKUlGWWLnxdk76K+XW3IRNuaYRemnOhW0xjmicxE+Xl0e4dm8aq+HhNcbNSdmk5RdpNJ8m1c6elbmrEvD8dozo69qT+RPRszYqAAAAAiwBICQAFfA+F/HV6+8n1AsAAAAAAAAAAAAB5V2zwcFisRUpVYRdOnGpOjJaVHG7q002rXy97Tm/VqjrVibTyzv1x/b1Xh2vqU0aRqU+Wfli2em/yz7bzH0/fzza85V66WHju3wTavxWsW0m3q+nAr0ticzG0utr6VtSvw6W+asfNMTjbtH16z5LOH2Q4QUXLKqc6eai9bzdru7Sa0bdldEXtM5nGGXD6NactYtNoxM42xE7/AF6+b37s7QVPC0YpZfq4Nr+6SUpfNs6mlGKRDw/G3m/EXtM53n+On8NiZqoAAAAAAAAAr4Dwv7yr+7MCwAAAAAAAAAAAAHlXtLwVPfylZpuMG+LjJu8VLKvh+TOdxURF8vY+Balr8PFJxO84z6b/AHcbHEUYRw9eFOVOpGrarLvzpVKcku9H7MWnfRdeLNcT8vrErt6zGtGJjlvXG0YmO8Z898bz6w3UNjRr7QlK0Xm3UMyeqVo6P+LX4mc1ta0R2Vqa+jpaNtSIxeM5nHWOz2unBRSS4JJL0R0ni5mZnMsggAAAAAAAAAV8B4X95V6e9mBYAAAAAAAAAAAADkPaLhIOlCo5KFpZG7Sl3H3m8sU3K2VuyV7XK3E1iYiXb8E1rU1LViM7Zx69P5z/AE83xGNgsHUlTUqUaco07tq71pqcml4VLM3Z38VtSrjNfld6JnS1IjWjvnHlEzt+0eXk6PYGy6tPGUGnCtB5ZuVnFJ6RdndqWmq9DZWs89VHX4is8LqxnHl3nfff/Pq9UL7ygAAAAAAAAAAV8D4X8dXr7yfUCwAAAAAAAAAAAAHOdvMNKeGzxm4bqSnZK6l9mz8u8aOIrmmfJ1PB9SK8RyzGeaMe35h5nhtm/SKk465XDWcnlzZWnFKMdEoys+HDTmU67ziOj0urjT082/Xnt5dd89YnePOZzvs6L2WYSpv67qK7pqKU1fdybdTWHLL4rW0tY2cLWee2VHx3Ur/ptKK9+sd42jr/AA9NL7ygAAAAAAAAAAV8B4X95V/dmBYAAAAAABFwCYEgAAFLbUmsPVaiqj3cu475ZacHYxv+mW/hYidakTON438nh2Gw1KrV+vqSpRcN20oucJNyu9E7ru3adn5s5lJrj5pxu9xxenrc0zpV5o5fPHt/P/T0f2W01CjUipynll4ZXsr+FpXajouCb5lrhNqzGXn/AB+1ratbWrFcx2/N3bltwAAAAAAAENgEwJAr4Dwv7yr+7MCwAAAAAEMDGMQMwAAABDQHmWI7GSWKrSdt2s04S4vdxinlXRpzlYoTw880+XV6qvi9J0KRH65xWffO2fR2PZDZqw+HWjUqnfkpWzK6WVadFb82WdCnLVxfE+JnX15zO0bQ3puc8AAAAACGBjGIGYACvgfC/jq9feT6gWAAAAAbAx4gZAAAAAAA5HbGyMXTq77DNzvKTnC6zNT4xSl3ZJOzV+litel4tzVdnhuK4fU0/ha8Y6YnHl7bulwefdwzpKeWOZLRKVleyu7fmWIzjdydTl555OmdvZZRLAAAAAENgQlcDIAAAr4Dwv7yr097MCwAAAAMbAZAAAAAAAAfKeIgnZyin0bSZGYZRS0xmIfRPoSxSAAAAAGNgMgAAABXwPhfx1f3ZgWAAAAAAAAAAABXx+MhQpyqVHljFXb/AES6tkWtFYzLZo6V9W8UpGZl5ltztViMS2k3Rp8oRdpNdZyXF+XD9Tnamva/TaHseD8J0dCIm0c1vOen0j79XMYmpJSilG6fF8efUrTM5dnTrWazv0bXZu1q+Gd6U5R/su3TfrHh/JtpqWp0lS4jg9HiIxqV+vf93pvZntBDGQ4ZKkbZ6f8A2j1i/l+vR0tWLx6vHcfwF+Fv51npP2926NrngAAAAAAAACvgfC/jq9feT6gWAAAAAAAAAAABwHtIx0nKFJeFd5rrLl+SfzKXFW3ir0/gGhXFtWevT6OKKb0bJNEsZiRgjdsOzuNlRxNOa/qtJdYy0kv96GelblvEqvH6Ea3D2rPl/MPYU7nVeBSAAAAAAAAAr4Dwv7yr097PoBOOtu5X4WA+4AAAAAAAAAByXaHZMcTUmm8rVssundXyK2rp88u3wHF24fTiY/N3KYrsrioeGKqrrFq/5MqzoXh3dLxbh7/qnHuoS2ViI8aNT/jJmHw7R2WY4vQt0vH7vpQ2JiZ8KUvV939SY07z2YX43h6f84dBsjs06Tz1GnJcIrgvx5m+mjjeXM4rxL4sclI2d/ho2hFdIr9C7HR5a85tMvoSxAAAAAAAAK+B8L+Or+7MCccvq5egH3QAAAAAAAACGwYaba01CSnydoy8nyf8fkarzicr/DRNqzT6lOshEptSX03oyx5HzlUQyyir5Rlmko9dX5RXF/wRnM4ZWjlrNm9jJM3OdMYZBAAAAAAAABXwPhfx1evvJgMf/wCuXoBYAAAAEXAkABjJhMKleozGZb6VaPauIeVpq6as0+DNcrenHLMTDicT2kng5atyhyWrkv8AK8zRMWr+nd1aW0NaManyz59v+v6faHtGwtrt2/Uj4s+Usv8AQac9NSv7wmn25jXeWiteF5Xtrz8/Qyi1rdIx7tV9HQ0p3tzelf8ALodj4prrJvWUnxb/AMeRsrso6tviTnGI8nSYeqzZEqd6wv05GataH0JYgACLgSAAAVsB4X95V6e9n0AoPFTlVr05WyxUMuq1TUXLSKzXu3z6aaq4bgAAAhgYgSgMgIkgmFerSuYzDZW7V7Qwyt58jC0LelfLkNo9nFUbbV7mGFrmal9ioN8EMEzDYYTsxGmrRWmvL8L+tm0EZzu6fZOBy6P8H/BMQ16lsRlvqNCxtiFK18rUIWMmmZyzDEAhgYgSgMgAGlrSs6Wtvr6mls1/rX14Pz9deoYyit/iLXu4QzNxUVqopWlzWj6c+PIN4AAAAIsASAkAAAp4qF2Yy36c4hUlQRjhu+Ij6MMJ+JKVh0RgnUfWnStqTEMLXy2KNiokAAAARYAkBIADR4ipkdJ2jrWqQ1jNy71fk1Ky/G+ttAK9GX/kYu6jHSL4pzslFJtdGlf8wOkAAAAAAAAAAPlUjqQzrOzBwGGWUZCMHMZBg5kqBJlYJagAAAAAAAABpK/GlqkvpFTpx30ml6u3ry5tMPimvpGKTt4abvre2WK56PVMDoQAAAAAAAAADGSCYlhYhKbALATGJJMswxAAAAAAAAAGkru7pLpXnLr/APdxVk1q9fwWt9FcPhhnnr4l5X3rRV1NeBqm7621cbqy4NAdEAAAAAAAAAAAIaAxcWGWYZWDFIAAAAAAAAAAA5NYzEbypGFTJGNSryg7XqzsldceP5PocK+vxNta9a3xET5QwzOUR2tXpVYbypvKbertTSs9HrHmrp8enUxrxeto61Y1L5rPpH28vcziXWnfZgAAAAAAAAAAAAAAAAAAAAAAAAA47LUjUqNU6k4upV1jGT1VWeqdmnxas9LNnnbxq017zyTMTPaJ/wAT6te+WP0KpXqQhuqlOnmblKUWuSvrlSWkUkiPg34jVrSaTFfWP+ojpGIgxl2SVtEejbEgAAAAAAAAAAAAAAAAAAAAAAAACvgfC/jq/uTAsA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4485"/>
          <a:stretch/>
        </p:blipFill>
        <p:spPr bwMode="auto">
          <a:xfrm>
            <a:off x="121554" y="836712"/>
            <a:ext cx="1932878" cy="300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744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4"/>
            <a:ext cx="5972369" cy="400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одержимое 2"/>
          <p:cNvSpPr txBox="1">
            <a:spLocks/>
          </p:cNvSpPr>
          <p:nvPr/>
        </p:nvSpPr>
        <p:spPr>
          <a:xfrm>
            <a:off x="323528" y="188640"/>
            <a:ext cx="8139216" cy="504056"/>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ru-RU" sz="3200" dirty="0" smtClean="0">
                <a:latin typeface="Times New Roman" pitchFamily="18" charset="0"/>
                <a:cs typeface="Times New Roman" pitchFamily="18" charset="0"/>
              </a:rPr>
              <a:t>	</a:t>
            </a:r>
            <a:r>
              <a:rPr lang="ru-RU" sz="3200" dirty="0" smtClean="0">
                <a:solidFill>
                  <a:srgbClr val="C00000"/>
                </a:solidFill>
                <a:latin typeface="Times New Roman" pitchFamily="18" charset="0"/>
                <a:cs typeface="Times New Roman" pitchFamily="18" charset="0"/>
              </a:rPr>
              <a:t>Метод «5 вопросов к иллюстрации»</a:t>
            </a:r>
            <a:endParaRPr lang="ru-RU" sz="3200" dirty="0">
              <a:solidFill>
                <a:srgbClr val="C00000"/>
              </a:solidFill>
              <a:latin typeface="Times New Roman" pitchFamily="18" charset="0"/>
              <a:cs typeface="Times New Roman" pitchFamily="18" charset="0"/>
            </a:endParaRPr>
          </a:p>
        </p:txBody>
      </p:sp>
      <p:sp>
        <p:nvSpPr>
          <p:cNvPr id="2" name="TextBox 1"/>
          <p:cNvSpPr txBox="1"/>
          <p:nvPr/>
        </p:nvSpPr>
        <p:spPr>
          <a:xfrm>
            <a:off x="5867701" y="4297885"/>
            <a:ext cx="324036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 Класс делится на 2-3 группы, каждая группа должна составить по 5 вопросов к иллюстрации (вопросы не должны содержать односложных ответов, например «Что или кто изображен в верхнем правом углу и т.п</a:t>
            </a:r>
            <a:r>
              <a:rPr lang="ru-RU" dirty="0" smtClean="0"/>
              <a:t>.)</a:t>
            </a:r>
            <a:endParaRPr lang="ru-RU" dirty="0"/>
          </a:p>
        </p:txBody>
      </p:sp>
    </p:spTree>
    <p:extLst>
      <p:ext uri="{BB962C8B-B14F-4D97-AF65-F5344CB8AC3E}">
        <p14:creationId xmlns:p14="http://schemas.microsoft.com/office/powerpoint/2010/main" val="280342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323528" y="188640"/>
            <a:ext cx="8568952" cy="648072"/>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ru-RU" sz="2400" dirty="0" smtClean="0">
                <a:solidFill>
                  <a:srgbClr val="C00000"/>
                </a:solidFill>
                <a:latin typeface="Times New Roman" pitchFamily="18" charset="0"/>
                <a:cs typeface="Times New Roman" pitchFamily="18" charset="0"/>
              </a:rPr>
              <a:t>Расставьте события в хронологической последовательности</a:t>
            </a:r>
            <a:endParaRPr lang="ru-RU" sz="2400" dirty="0">
              <a:solidFill>
                <a:srgbClr val="C00000"/>
              </a:solidFill>
              <a:latin typeface="Times New Roman" pitchFamily="18" charset="0"/>
              <a:cs typeface="Times New Roman" pitchFamily="18" charset="0"/>
            </a:endParaRPr>
          </a:p>
        </p:txBody>
      </p:sp>
      <p:sp>
        <p:nvSpPr>
          <p:cNvPr id="3" name="TextBox 2"/>
          <p:cNvSpPr txBox="1"/>
          <p:nvPr/>
        </p:nvSpPr>
        <p:spPr>
          <a:xfrm>
            <a:off x="6156176" y="1250923"/>
            <a:ext cx="273630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solidFill>
                  <a:schemeClr val="tx1"/>
                </a:solidFill>
                <a:latin typeface="Times New Roman" pitchFamily="18" charset="0"/>
                <a:cs typeface="Times New Roman" pitchFamily="18" charset="0"/>
              </a:rPr>
              <a:t>Размещение Ставки Верховного Главнокомандующего в г.  Барановичи</a:t>
            </a:r>
            <a:endParaRPr lang="ru-RU" dirty="0">
              <a:solidFill>
                <a:schemeClr val="tx1"/>
              </a:solidFill>
              <a:latin typeface="Times New Roman" pitchFamily="18" charset="0"/>
              <a:cs typeface="Times New Roman" pitchFamily="18" charset="0"/>
            </a:endParaRPr>
          </a:p>
        </p:txBody>
      </p:sp>
      <p:sp>
        <p:nvSpPr>
          <p:cNvPr id="4" name="TextBox 3"/>
          <p:cNvSpPr txBox="1"/>
          <p:nvPr/>
        </p:nvSpPr>
        <p:spPr>
          <a:xfrm>
            <a:off x="251520" y="3048741"/>
            <a:ext cx="273630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err="1" smtClean="0">
                <a:solidFill>
                  <a:schemeClr val="tx1"/>
                </a:solidFill>
                <a:latin typeface="Times New Roman" pitchFamily="18" charset="0"/>
                <a:cs typeface="Times New Roman" pitchFamily="18" charset="0"/>
              </a:rPr>
              <a:t>Свентянский</a:t>
            </a:r>
            <a:r>
              <a:rPr lang="ru-RU" dirty="0" smtClean="0">
                <a:solidFill>
                  <a:schemeClr val="tx1"/>
                </a:solidFill>
                <a:latin typeface="Times New Roman" pitchFamily="18" charset="0"/>
                <a:cs typeface="Times New Roman" pitchFamily="18" charset="0"/>
              </a:rPr>
              <a:t> прорыв</a:t>
            </a:r>
            <a:endParaRPr lang="ru-RU" dirty="0">
              <a:solidFill>
                <a:schemeClr val="tx1"/>
              </a:solidFill>
              <a:latin typeface="Times New Roman" pitchFamily="18" charset="0"/>
              <a:cs typeface="Times New Roman" pitchFamily="18" charset="0"/>
            </a:endParaRPr>
          </a:p>
        </p:txBody>
      </p:sp>
      <p:sp>
        <p:nvSpPr>
          <p:cNvPr id="5" name="TextBox 4"/>
          <p:cNvSpPr txBox="1"/>
          <p:nvPr/>
        </p:nvSpPr>
        <p:spPr>
          <a:xfrm>
            <a:off x="251520" y="4186826"/>
            <a:ext cx="273630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err="1" smtClean="0">
                <a:solidFill>
                  <a:schemeClr val="tx1"/>
                </a:solidFill>
                <a:latin typeface="Times New Roman" pitchFamily="18" charset="0"/>
                <a:cs typeface="Times New Roman" pitchFamily="18" charset="0"/>
              </a:rPr>
              <a:t>Барановичская</a:t>
            </a:r>
            <a:r>
              <a:rPr lang="ru-RU" dirty="0" smtClean="0">
                <a:solidFill>
                  <a:schemeClr val="tx1"/>
                </a:solidFill>
                <a:latin typeface="Times New Roman" pitchFamily="18" charset="0"/>
                <a:cs typeface="Times New Roman" pitchFamily="18" charset="0"/>
              </a:rPr>
              <a:t> операция</a:t>
            </a:r>
            <a:endParaRPr lang="ru-RU" dirty="0">
              <a:solidFill>
                <a:schemeClr val="tx1"/>
              </a:solidFill>
              <a:latin typeface="Times New Roman" pitchFamily="18" charset="0"/>
              <a:cs typeface="Times New Roman" pitchFamily="18" charset="0"/>
            </a:endParaRPr>
          </a:p>
        </p:txBody>
      </p:sp>
      <p:sp>
        <p:nvSpPr>
          <p:cNvPr id="6" name="TextBox 5"/>
          <p:cNvSpPr txBox="1"/>
          <p:nvPr/>
        </p:nvSpPr>
        <p:spPr>
          <a:xfrm>
            <a:off x="251520" y="1297354"/>
            <a:ext cx="273630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solidFill>
                  <a:schemeClr val="tx1"/>
                </a:solidFill>
                <a:latin typeface="Times New Roman" pitchFamily="18" charset="0"/>
                <a:cs typeface="Times New Roman" pitchFamily="18" charset="0"/>
              </a:rPr>
              <a:t>Размещение Ставки Верховного Главнокомандующего в г.  Могилев</a:t>
            </a:r>
            <a:endParaRPr lang="ru-RU" dirty="0">
              <a:solidFill>
                <a:schemeClr val="tx1"/>
              </a:solidFill>
              <a:latin typeface="Times New Roman" pitchFamily="18" charset="0"/>
              <a:cs typeface="Times New Roman" pitchFamily="18" charset="0"/>
            </a:endParaRPr>
          </a:p>
        </p:txBody>
      </p:sp>
      <p:sp>
        <p:nvSpPr>
          <p:cNvPr id="7" name="TextBox 6"/>
          <p:cNvSpPr txBox="1"/>
          <p:nvPr/>
        </p:nvSpPr>
        <p:spPr>
          <a:xfrm>
            <a:off x="6156176" y="3048741"/>
            <a:ext cx="273630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err="1" smtClean="0">
                <a:solidFill>
                  <a:schemeClr val="tx1"/>
                </a:solidFill>
                <a:latin typeface="Times New Roman" pitchFamily="18" charset="0"/>
                <a:cs typeface="Times New Roman" pitchFamily="18" charset="0"/>
              </a:rPr>
              <a:t>Нарочанская</a:t>
            </a:r>
            <a:r>
              <a:rPr lang="ru-RU" dirty="0" smtClean="0">
                <a:solidFill>
                  <a:schemeClr val="tx1"/>
                </a:solidFill>
                <a:latin typeface="Times New Roman" pitchFamily="18" charset="0"/>
                <a:cs typeface="Times New Roman" pitchFamily="18" charset="0"/>
              </a:rPr>
              <a:t> операция</a:t>
            </a:r>
            <a:endParaRPr lang="ru-RU" dirty="0">
              <a:solidFill>
                <a:schemeClr val="tx1"/>
              </a:solidFill>
              <a:latin typeface="Times New Roman" pitchFamily="18" charset="0"/>
              <a:cs typeface="Times New Roman" pitchFamily="18" charset="0"/>
            </a:endParaRPr>
          </a:p>
        </p:txBody>
      </p:sp>
      <p:sp>
        <p:nvSpPr>
          <p:cNvPr id="8" name="TextBox 7"/>
          <p:cNvSpPr txBox="1"/>
          <p:nvPr/>
        </p:nvSpPr>
        <p:spPr>
          <a:xfrm>
            <a:off x="6175833" y="4140660"/>
            <a:ext cx="273630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solidFill>
                  <a:schemeClr val="tx1"/>
                </a:solidFill>
                <a:latin typeface="Times New Roman" pitchFamily="18" charset="0"/>
                <a:cs typeface="Times New Roman" pitchFamily="18" charset="0"/>
              </a:rPr>
              <a:t>Брусиловский прорыв</a:t>
            </a:r>
            <a:endParaRPr lang="ru-RU" dirty="0">
              <a:solidFill>
                <a:schemeClr val="tx1"/>
              </a:solidFill>
              <a:latin typeface="Times New Roman" pitchFamily="18" charset="0"/>
              <a:cs typeface="Times New Roman" pitchFamily="18" charset="0"/>
            </a:endParaRPr>
          </a:p>
        </p:txBody>
      </p:sp>
      <p:sp>
        <p:nvSpPr>
          <p:cNvPr id="11" name="Овал 10"/>
          <p:cNvSpPr/>
          <p:nvPr/>
        </p:nvSpPr>
        <p:spPr>
          <a:xfrm>
            <a:off x="2963230" y="1700808"/>
            <a:ext cx="595721"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 name="Овал 11"/>
          <p:cNvSpPr/>
          <p:nvPr/>
        </p:nvSpPr>
        <p:spPr>
          <a:xfrm>
            <a:off x="5607643" y="4371058"/>
            <a:ext cx="595721"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 name="Овал 12"/>
          <p:cNvSpPr/>
          <p:nvPr/>
        </p:nvSpPr>
        <p:spPr>
          <a:xfrm>
            <a:off x="3059832" y="4460329"/>
            <a:ext cx="595721"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5" name="Овал 14"/>
          <p:cNvSpPr/>
          <p:nvPr/>
        </p:nvSpPr>
        <p:spPr>
          <a:xfrm>
            <a:off x="5580112" y="1563055"/>
            <a:ext cx="595721"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6" name="Овал 15"/>
          <p:cNvSpPr/>
          <p:nvPr/>
        </p:nvSpPr>
        <p:spPr>
          <a:xfrm>
            <a:off x="3030346" y="3023073"/>
            <a:ext cx="595721"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7" name="Овал 16"/>
          <p:cNvSpPr/>
          <p:nvPr/>
        </p:nvSpPr>
        <p:spPr>
          <a:xfrm>
            <a:off x="5560455" y="2945375"/>
            <a:ext cx="595721"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317724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69" y="907565"/>
            <a:ext cx="461174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20072" y="764704"/>
            <a:ext cx="3672408" cy="4247317"/>
          </a:xfrm>
          <a:prstGeom prst="rect">
            <a:avLst/>
          </a:prstGeom>
          <a:noFill/>
        </p:spPr>
        <p:txBody>
          <a:bodyPr wrap="square" rtlCol="0">
            <a:spAutoFit/>
          </a:bodyPr>
          <a:lstStyle/>
          <a:p>
            <a:pPr marL="285750" indent="-285750">
              <a:buFontTx/>
              <a:buChar char="-"/>
            </a:pPr>
            <a:r>
              <a:rPr lang="ru-RU" b="0" dirty="0" smtClean="0">
                <a:latin typeface="Times New Roman" pitchFamily="18" charset="0"/>
                <a:cs typeface="Times New Roman" pitchFamily="18" charset="0"/>
              </a:rPr>
              <a:t>учащиеся вытягивают карточки с записанным понятием, фамилией исторического персонажа либо датой, им необходимо дать определение этому понятию либо дать характеристику событию не называя понятие (событие) и не используя однокоренных слов;</a:t>
            </a:r>
          </a:p>
          <a:p>
            <a:pPr marL="285750" indent="-285750">
              <a:buFontTx/>
              <a:buChar char="-"/>
            </a:pPr>
            <a:r>
              <a:rPr lang="ru-RU" b="0" dirty="0" smtClean="0">
                <a:latin typeface="Times New Roman" pitchFamily="18" charset="0"/>
                <a:cs typeface="Times New Roman" pitchFamily="18" charset="0"/>
              </a:rPr>
              <a:t> карточки для учащихся:</a:t>
            </a:r>
          </a:p>
          <a:p>
            <a:r>
              <a:rPr lang="ru-RU" b="0" dirty="0" smtClean="0">
                <a:latin typeface="Times New Roman" pitchFamily="18" charset="0"/>
                <a:cs typeface="Times New Roman" pitchFamily="18" charset="0"/>
              </a:rPr>
              <a:t>	война</a:t>
            </a:r>
          </a:p>
          <a:p>
            <a:r>
              <a:rPr lang="ru-RU" b="0" dirty="0">
                <a:latin typeface="Times New Roman" pitchFamily="18" charset="0"/>
                <a:cs typeface="Times New Roman" pitchFamily="18" charset="0"/>
              </a:rPr>
              <a:t>	</a:t>
            </a:r>
            <a:r>
              <a:rPr lang="ru-RU" b="0" dirty="0" smtClean="0">
                <a:latin typeface="Times New Roman" pitchFamily="18" charset="0"/>
                <a:cs typeface="Times New Roman" pitchFamily="18" charset="0"/>
              </a:rPr>
              <a:t>Николай </a:t>
            </a:r>
            <a:r>
              <a:rPr lang="en-US" b="0" dirty="0" smtClean="0">
                <a:latin typeface="Times New Roman" pitchFamily="18" charset="0"/>
                <a:cs typeface="Times New Roman" pitchFamily="18" charset="0"/>
              </a:rPr>
              <a:t>II</a:t>
            </a:r>
          </a:p>
          <a:p>
            <a:r>
              <a:rPr lang="en-US" b="0" dirty="0">
                <a:latin typeface="Times New Roman" pitchFamily="18" charset="0"/>
                <a:cs typeface="Times New Roman" pitchFamily="18" charset="0"/>
              </a:rPr>
              <a:t>	</a:t>
            </a:r>
            <a:r>
              <a:rPr lang="ru-RU" b="0" dirty="0" smtClean="0">
                <a:latin typeface="Times New Roman" pitchFamily="18" charset="0"/>
                <a:cs typeface="Times New Roman" pitchFamily="18" charset="0"/>
              </a:rPr>
              <a:t>оборона Сморгони</a:t>
            </a:r>
          </a:p>
          <a:p>
            <a:r>
              <a:rPr lang="ru-RU" b="0" dirty="0">
                <a:latin typeface="Times New Roman" pitchFamily="18" charset="0"/>
                <a:cs typeface="Times New Roman" pitchFamily="18" charset="0"/>
              </a:rPr>
              <a:t>	</a:t>
            </a:r>
            <a:r>
              <a:rPr lang="ru-RU" b="0" dirty="0" err="1" smtClean="0">
                <a:latin typeface="Times New Roman" pitchFamily="18" charset="0"/>
                <a:cs typeface="Times New Roman" pitchFamily="18" charset="0"/>
              </a:rPr>
              <a:t>Н.Н.Юденич</a:t>
            </a:r>
            <a:endParaRPr lang="ru-RU" b="0" dirty="0" smtClean="0">
              <a:latin typeface="Times New Roman" pitchFamily="18" charset="0"/>
              <a:cs typeface="Times New Roman" pitchFamily="18" charset="0"/>
            </a:endParaRPr>
          </a:p>
          <a:p>
            <a:r>
              <a:rPr lang="ru-RU" b="0" dirty="0">
                <a:latin typeface="Times New Roman" pitchFamily="18" charset="0"/>
                <a:cs typeface="Times New Roman" pitchFamily="18" charset="0"/>
              </a:rPr>
              <a:t>	</a:t>
            </a:r>
            <a:r>
              <a:rPr lang="ru-RU" b="0" dirty="0" smtClean="0">
                <a:latin typeface="Times New Roman" pitchFamily="18" charset="0"/>
                <a:cs typeface="Times New Roman" pitchFamily="18" charset="0"/>
              </a:rPr>
              <a:t>А.А. Брусилов</a:t>
            </a:r>
            <a:endParaRPr lang="ru-RU" b="0" dirty="0">
              <a:latin typeface="Times New Roman" pitchFamily="18" charset="0"/>
              <a:cs typeface="Times New Roman" pitchFamily="18" charset="0"/>
            </a:endParaRPr>
          </a:p>
        </p:txBody>
      </p:sp>
      <p:sp>
        <p:nvSpPr>
          <p:cNvPr id="5" name="Содержимое 2"/>
          <p:cNvSpPr txBox="1">
            <a:spLocks/>
          </p:cNvSpPr>
          <p:nvPr/>
        </p:nvSpPr>
        <p:spPr>
          <a:xfrm>
            <a:off x="179512" y="116632"/>
            <a:ext cx="8712968" cy="576064"/>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be-BY" sz="2400" dirty="0">
                <a:solidFill>
                  <a:srgbClr val="C00000"/>
                </a:solidFill>
                <a:latin typeface="Tahoma" charset="0"/>
              </a:rPr>
              <a:t>Метод «Крокодил»</a:t>
            </a:r>
            <a:endParaRPr lang="uk-UA" sz="2400" dirty="0">
              <a:solidFill>
                <a:srgbClr val="C00000"/>
              </a:solidFill>
              <a:latin typeface="Tahoma" charset="0"/>
            </a:endParaRPr>
          </a:p>
        </p:txBody>
      </p:sp>
    </p:spTree>
    <p:extLst>
      <p:ext uri="{BB962C8B-B14F-4D97-AF65-F5344CB8AC3E}">
        <p14:creationId xmlns:p14="http://schemas.microsoft.com/office/powerpoint/2010/main" val="293174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179512" y="116632"/>
            <a:ext cx="8712968" cy="576064"/>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be-BY" sz="2400" dirty="0" smtClean="0">
                <a:solidFill>
                  <a:srgbClr val="C00000"/>
                </a:solidFill>
                <a:latin typeface="Tahoma" charset="0"/>
              </a:rPr>
              <a:t>Работа в группах</a:t>
            </a:r>
            <a:endParaRPr lang="uk-UA" sz="2400" dirty="0">
              <a:solidFill>
                <a:srgbClr val="C00000"/>
              </a:solidFill>
              <a:latin typeface="Tahoma" charset="0"/>
            </a:endParaRPr>
          </a:p>
        </p:txBody>
      </p:sp>
      <p:sp>
        <p:nvSpPr>
          <p:cNvPr id="5" name="TextBox 4"/>
          <p:cNvSpPr txBox="1"/>
          <p:nvPr/>
        </p:nvSpPr>
        <p:spPr>
          <a:xfrm>
            <a:off x="395536" y="908720"/>
            <a:ext cx="835292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1 группа – </a:t>
            </a:r>
            <a:r>
              <a:rPr lang="ru-RU" b="0" dirty="0" smtClean="0">
                <a:latin typeface="Times New Roman" pitchFamily="18" charset="0"/>
                <a:cs typeface="Times New Roman" pitchFamily="18" charset="0"/>
              </a:rPr>
              <a:t>работает с источниками информации.</a:t>
            </a:r>
          </a:p>
          <a:p>
            <a:pPr algn="ctr"/>
            <a:r>
              <a:rPr lang="ru-RU" dirty="0" smtClean="0">
                <a:latin typeface="Times New Roman" pitchFamily="18" charset="0"/>
                <a:cs typeface="Times New Roman" pitchFamily="18" charset="0"/>
              </a:rPr>
              <a:t>ЗАДАЧА: </a:t>
            </a:r>
            <a:r>
              <a:rPr lang="ru-RU" b="0" dirty="0" smtClean="0">
                <a:latin typeface="Times New Roman" pitchFamily="18" charset="0"/>
                <a:cs typeface="Times New Roman" pitchFamily="18" charset="0"/>
              </a:rPr>
              <a:t>определить причины возникновения беженства, количественный состав</a:t>
            </a:r>
            <a:endParaRPr lang="ru-RU" dirty="0">
              <a:latin typeface="Times New Roman" pitchFamily="18" charset="0"/>
              <a:cs typeface="Times New Roman" pitchFamily="18" charset="0"/>
            </a:endParaRPr>
          </a:p>
        </p:txBody>
      </p:sp>
      <p:sp>
        <p:nvSpPr>
          <p:cNvPr id="6" name="TextBox 5"/>
          <p:cNvSpPr txBox="1"/>
          <p:nvPr/>
        </p:nvSpPr>
        <p:spPr>
          <a:xfrm>
            <a:off x="395536" y="2348881"/>
            <a:ext cx="3816424" cy="369332"/>
          </a:xfrm>
          <a:prstGeom prst="rect">
            <a:avLst/>
          </a:prstGeom>
          <a:noFill/>
        </p:spPr>
        <p:txBody>
          <a:bodyPr wrap="square" rtlCol="0">
            <a:spAutoFit/>
          </a:bodyPr>
          <a:lstStyle/>
          <a:p>
            <a:r>
              <a:rPr lang="ru-RU" b="0" dirty="0" smtClean="0">
                <a:latin typeface="Times New Roman" pitchFamily="18" charset="0"/>
                <a:cs typeface="Times New Roman" pitchFamily="18" charset="0"/>
                <a:hlinkClick r:id="rId2" action="ppaction://hlinksldjump"/>
              </a:rPr>
              <a:t>Материалы для работы группы </a:t>
            </a:r>
            <a:endParaRPr lang="ru-RU" b="0" dirty="0">
              <a:latin typeface="Times New Roman" pitchFamily="18" charset="0"/>
              <a:cs typeface="Times New Roman" pitchFamily="18" charset="0"/>
            </a:endParaRPr>
          </a:p>
        </p:txBody>
      </p:sp>
    </p:spTree>
    <p:extLst>
      <p:ext uri="{BB962C8B-B14F-4D97-AF65-F5344CB8AC3E}">
        <p14:creationId xmlns:p14="http://schemas.microsoft.com/office/powerpoint/2010/main" val="633822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8028384" y="4437112"/>
            <a:ext cx="720080"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4896544" cy="3456384"/>
          </a:xfrm>
          <a:prstGeom prst="rect">
            <a:avLst/>
          </a:prstGeom>
          <a:noFill/>
        </p:spPr>
      </p:pic>
    </p:spTree>
    <p:extLst>
      <p:ext uri="{BB962C8B-B14F-4D97-AF65-F5344CB8AC3E}">
        <p14:creationId xmlns:p14="http://schemas.microsoft.com/office/powerpoint/2010/main" val="173191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992549" y="260648"/>
            <a:ext cx="5256584" cy="4824536"/>
          </a:xfrm>
          <a:prstGeom prst="rect">
            <a:avLst/>
          </a:prstGeom>
        </p:spPr>
      </p:pic>
      <p:sp>
        <p:nvSpPr>
          <p:cNvPr id="5" name="Управляющая кнопка: назад 4">
            <a:hlinkClick r:id="rId3" action="ppaction://hlinksldjump" highlightClick="1"/>
          </p:cNvPr>
          <p:cNvSpPr/>
          <p:nvPr/>
        </p:nvSpPr>
        <p:spPr>
          <a:xfrm>
            <a:off x="8028384" y="4437112"/>
            <a:ext cx="720080"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047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Управляющая кнопка: назад 4">
            <a:hlinkClick r:id="rId2" action="ppaction://hlinksldjump" highlightClick="1"/>
          </p:cNvPr>
          <p:cNvSpPr/>
          <p:nvPr/>
        </p:nvSpPr>
        <p:spPr>
          <a:xfrm>
            <a:off x="8216916" y="5805264"/>
            <a:ext cx="720080"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44516" y="23171"/>
            <a:ext cx="8892480" cy="4801314"/>
          </a:xfrm>
          <a:prstGeom prst="rect">
            <a:avLst/>
          </a:prstGeom>
        </p:spPr>
        <p:txBody>
          <a:bodyPr wrap="square">
            <a:spAutoFit/>
          </a:bodyPr>
          <a:lstStyle/>
          <a:p>
            <a:r>
              <a:rPr lang="ru-RU" b="0" dirty="0">
                <a:latin typeface="Times New Roman" pitchFamily="18" charset="0"/>
                <a:cs typeface="Times New Roman" pitchFamily="18" charset="0"/>
              </a:rPr>
              <a:t>С самого начала исход беженцев из Беларуси  был стихийным, никакого  плана  эвакуации населения не было. Неудачный для российской  армии ход  войны  летом  1915  г. вызвал  еще  большую  волну переселенцев.  Стремительность  изменения  стратегической  обстановки  в ходе  отступления  русских  войск сопровождалась внезапностью выселения жителей. Беларусь превратилась  в лагерь беженцев, огромное число которых скопилось на юго-западе Беларуси. Беженцы шли по Брест-Московскому  шоссе. По этому  маршруту  направлялись  не  только  жители  близлежащих белорусских уездов, но и польские  крестьяне  из </a:t>
            </a:r>
            <a:r>
              <a:rPr lang="ru-RU" b="0" dirty="0" err="1">
                <a:latin typeface="Times New Roman" pitchFamily="18" charset="0"/>
                <a:cs typeface="Times New Roman" pitchFamily="18" charset="0"/>
              </a:rPr>
              <a:t>Хелмской</a:t>
            </a:r>
            <a:r>
              <a:rPr lang="ru-RU" b="0" dirty="0">
                <a:latin typeface="Times New Roman" pitchFamily="18" charset="0"/>
                <a:cs typeface="Times New Roman" pitchFamily="18" charset="0"/>
              </a:rPr>
              <a:t>  и </a:t>
            </a:r>
            <a:r>
              <a:rPr lang="ru-RU" b="0" dirty="0" err="1">
                <a:latin typeface="Times New Roman" pitchFamily="18" charset="0"/>
                <a:cs typeface="Times New Roman" pitchFamily="18" charset="0"/>
              </a:rPr>
              <a:t>Люблинской</a:t>
            </a:r>
            <a:r>
              <a:rPr lang="ru-RU" b="0" dirty="0">
                <a:latin typeface="Times New Roman" pitchFamily="18" charset="0"/>
                <a:cs typeface="Times New Roman" pitchFamily="18" charset="0"/>
              </a:rPr>
              <a:t>  губерний, выселенные  в  принудительном порядке военными властями. В июле  1915 г. на  участке  пути  </a:t>
            </a:r>
            <a:r>
              <a:rPr lang="ru-RU" b="0" dirty="0" err="1">
                <a:latin typeface="Times New Roman" pitchFamily="18" charset="0"/>
                <a:cs typeface="Times New Roman" pitchFamily="18" charset="0"/>
              </a:rPr>
              <a:t>Кобрин</a:t>
            </a:r>
            <a:r>
              <a:rPr lang="ru-RU" b="0" dirty="0">
                <a:latin typeface="Times New Roman" pitchFamily="18" charset="0"/>
                <a:cs typeface="Times New Roman" pitchFamily="18" charset="0"/>
              </a:rPr>
              <a:t>  —  Пружаны  —  Барановичи находилось  400 тыс. беженцев. С 31 июля по  15 августа  1915 г.  из-под  </a:t>
            </a:r>
            <a:r>
              <a:rPr lang="ru-RU" b="0" dirty="0" err="1">
                <a:latin typeface="Times New Roman" pitchFamily="18" charset="0"/>
                <a:cs typeface="Times New Roman" pitchFamily="18" charset="0"/>
              </a:rPr>
              <a:t>Кобрина</a:t>
            </a:r>
            <a:r>
              <a:rPr lang="ru-RU" b="0" dirty="0">
                <a:latin typeface="Times New Roman" pitchFamily="18" charset="0"/>
                <a:cs typeface="Times New Roman" pitchFamily="18" charset="0"/>
              </a:rPr>
              <a:t>  вглубь  страны  было  отправлено около  100 тыс. человек. Судьба же тысяч оставшихся  сложилась  трагически.  8  августа  один  из лагерей беженцев бомбила немецкая авиация, что привело  к  массовой  гибели  людей.  Многие  попали  в  немецкий  плен.  Еще  один поток  беженцев  двигался  через Пружаны — Слоним — Барановичи  и </a:t>
            </a:r>
            <a:r>
              <a:rPr lang="ru-RU" b="0" dirty="0" err="1">
                <a:latin typeface="Times New Roman" pitchFamily="18" charset="0"/>
                <a:cs typeface="Times New Roman" pitchFamily="18" charset="0"/>
              </a:rPr>
              <a:t>Белосток</a:t>
            </a:r>
            <a:r>
              <a:rPr lang="ru-RU" b="0" dirty="0">
                <a:latin typeface="Times New Roman" pitchFamily="18" charset="0"/>
                <a:cs typeface="Times New Roman" pitchFamily="18" charset="0"/>
              </a:rPr>
              <a:t>  — Волковыск — Слоним — Барановичи. Количество этих переселенцев,  скопившихся  в  Барановичах,  достигло в августе  100 тыс.  человек.</a:t>
            </a:r>
          </a:p>
        </p:txBody>
      </p:sp>
    </p:spTree>
    <p:extLst>
      <p:ext uri="{BB962C8B-B14F-4D97-AF65-F5344CB8AC3E}">
        <p14:creationId xmlns:p14="http://schemas.microsoft.com/office/powerpoint/2010/main" val="407030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323528" y="188640"/>
            <a:ext cx="8139216" cy="504056"/>
          </a:xfr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pPr algn="ctr">
              <a:buNone/>
            </a:pPr>
            <a:r>
              <a:rPr lang="ru-RU" sz="3200" dirty="0" smtClean="0">
                <a:latin typeface="Times New Roman" pitchFamily="18" charset="0"/>
                <a:cs typeface="Times New Roman" pitchFamily="18" charset="0"/>
              </a:rPr>
              <a:t>	</a:t>
            </a:r>
            <a:r>
              <a:rPr lang="ru-RU" sz="3200" dirty="0" smtClean="0">
                <a:solidFill>
                  <a:srgbClr val="C00000"/>
                </a:solidFill>
                <a:latin typeface="Times New Roman" pitchFamily="18" charset="0"/>
                <a:cs typeface="Times New Roman" pitchFamily="18" charset="0"/>
              </a:rPr>
              <a:t>План урока</a:t>
            </a:r>
            <a:endParaRPr lang="ru-RU" sz="3200" dirty="0">
              <a:solidFill>
                <a:srgbClr val="C00000"/>
              </a:solidFill>
              <a:latin typeface="Times New Roman" pitchFamily="18" charset="0"/>
              <a:cs typeface="Times New Roman" pitchFamily="18" charset="0"/>
            </a:endParaRPr>
          </a:p>
        </p:txBody>
      </p:sp>
      <p:sp>
        <p:nvSpPr>
          <p:cNvPr id="5" name="TextBox 4"/>
          <p:cNvSpPr txBox="1"/>
          <p:nvPr/>
        </p:nvSpPr>
        <p:spPr>
          <a:xfrm>
            <a:off x="608536" y="1268760"/>
            <a:ext cx="8242049" cy="2677656"/>
          </a:xfrm>
          <a:prstGeom prst="rect">
            <a:avLst/>
          </a:prstGeom>
          <a:noFill/>
        </p:spPr>
        <p:txBody>
          <a:bodyPr wrap="square" rtlCol="0">
            <a:spAutoFit/>
          </a:bodyPr>
          <a:lstStyle/>
          <a:p>
            <a:pPr marL="285750" indent="-285750" algn="just">
              <a:buFont typeface="Wingdings" pitchFamily="2" charset="2"/>
              <a:buChar char="Ø"/>
            </a:pPr>
            <a:r>
              <a:rPr lang="ru-RU" sz="2800" b="0" dirty="0">
                <a:latin typeface="Times New Roman" pitchFamily="18" charset="0"/>
                <a:cs typeface="Times New Roman" pitchFamily="18" charset="0"/>
              </a:rPr>
              <a:t> </a:t>
            </a:r>
            <a:r>
              <a:rPr lang="ru-RU" sz="2800" b="0" dirty="0" smtClean="0">
                <a:latin typeface="Times New Roman" pitchFamily="18" charset="0"/>
                <a:cs typeface="Times New Roman" pitchFamily="18" charset="0"/>
              </a:rPr>
              <a:t>этап подготовки </a:t>
            </a:r>
            <a:r>
              <a:rPr lang="ru-RU" sz="2800" b="0" dirty="0">
                <a:latin typeface="Times New Roman" pitchFamily="18" charset="0"/>
                <a:cs typeface="Times New Roman" pitchFamily="18" charset="0"/>
              </a:rPr>
              <a:t>учащихся к усвоению новых </a:t>
            </a:r>
            <a:r>
              <a:rPr lang="ru-RU" sz="2800" b="0" dirty="0" smtClean="0">
                <a:latin typeface="Times New Roman" pitchFamily="18" charset="0"/>
                <a:cs typeface="Times New Roman" pitchFamily="18" charset="0"/>
              </a:rPr>
              <a:t>знаний;</a:t>
            </a:r>
          </a:p>
          <a:p>
            <a:pPr marL="285750" indent="-285750" algn="just">
              <a:buFont typeface="Wingdings" pitchFamily="2" charset="2"/>
              <a:buChar char="Ø"/>
            </a:pPr>
            <a:r>
              <a:rPr lang="ru-RU" sz="2800" b="0" dirty="0">
                <a:latin typeface="Times New Roman" pitchFamily="18" charset="0"/>
                <a:cs typeface="Times New Roman" pitchFamily="18" charset="0"/>
              </a:rPr>
              <a:t> </a:t>
            </a:r>
            <a:r>
              <a:rPr lang="ru-RU" sz="2800" b="0" dirty="0" smtClean="0">
                <a:latin typeface="Times New Roman" pitchFamily="18" charset="0"/>
                <a:cs typeface="Times New Roman" pitchFamily="18" charset="0"/>
              </a:rPr>
              <a:t>этап освоения </a:t>
            </a:r>
            <a:r>
              <a:rPr lang="ru-RU" sz="2800" b="0" dirty="0">
                <a:latin typeface="Times New Roman" pitchFamily="18" charset="0"/>
                <a:cs typeface="Times New Roman" pitchFamily="18" charset="0"/>
              </a:rPr>
              <a:t>новых </a:t>
            </a:r>
            <a:r>
              <a:rPr lang="ru-RU" sz="2800" b="0" dirty="0" smtClean="0">
                <a:latin typeface="Times New Roman" pitchFamily="18" charset="0"/>
                <a:cs typeface="Times New Roman" pitchFamily="18" charset="0"/>
              </a:rPr>
              <a:t>знаний;</a:t>
            </a:r>
          </a:p>
          <a:p>
            <a:pPr marL="285750" indent="-285750" algn="just">
              <a:buFont typeface="Wingdings" pitchFamily="2" charset="2"/>
              <a:buChar char="Ø"/>
            </a:pPr>
            <a:r>
              <a:rPr lang="ru-RU" sz="2800" b="0" dirty="0">
                <a:latin typeface="Times New Roman" pitchFamily="18" charset="0"/>
                <a:cs typeface="Times New Roman" pitchFamily="18" charset="0"/>
              </a:rPr>
              <a:t> </a:t>
            </a:r>
            <a:r>
              <a:rPr lang="ru-RU" sz="2800" b="0" dirty="0" smtClean="0">
                <a:latin typeface="Times New Roman" pitchFamily="18" charset="0"/>
                <a:cs typeface="Times New Roman" pitchFamily="18" charset="0"/>
              </a:rPr>
              <a:t>этап закрепления </a:t>
            </a:r>
            <a:r>
              <a:rPr lang="ru-RU" sz="2800" b="0" dirty="0">
                <a:latin typeface="Times New Roman" pitchFamily="18" charset="0"/>
                <a:cs typeface="Times New Roman" pitchFamily="18" charset="0"/>
              </a:rPr>
              <a:t>новых </a:t>
            </a:r>
            <a:r>
              <a:rPr lang="ru-RU" sz="2800" b="0" dirty="0" smtClean="0">
                <a:latin typeface="Times New Roman" pitchFamily="18" charset="0"/>
                <a:cs typeface="Times New Roman" pitchFamily="18" charset="0"/>
              </a:rPr>
              <a:t>знаний;</a:t>
            </a:r>
          </a:p>
          <a:p>
            <a:pPr marL="285750" indent="-285750" algn="just">
              <a:buFont typeface="Wingdings" pitchFamily="2" charset="2"/>
              <a:buChar char="Ø"/>
            </a:pPr>
            <a:r>
              <a:rPr lang="ru-RU" sz="2800" b="0" dirty="0">
                <a:latin typeface="Times New Roman" pitchFamily="18" charset="0"/>
                <a:cs typeface="Times New Roman" pitchFamily="18" charset="0"/>
              </a:rPr>
              <a:t> </a:t>
            </a:r>
            <a:r>
              <a:rPr lang="ru-RU" sz="2800" b="0" dirty="0" smtClean="0">
                <a:latin typeface="Times New Roman" pitchFamily="18" charset="0"/>
                <a:cs typeface="Times New Roman" pitchFamily="18" charset="0"/>
              </a:rPr>
              <a:t>этап информирования </a:t>
            </a:r>
            <a:r>
              <a:rPr lang="ru-RU" sz="2800" b="0" dirty="0">
                <a:latin typeface="Times New Roman" pitchFamily="18" charset="0"/>
                <a:cs typeface="Times New Roman" pitchFamily="18" charset="0"/>
              </a:rPr>
              <a:t>учащихся о домашнем задании, рефлексия</a:t>
            </a:r>
            <a:endParaRPr lang="ru-RU" sz="2800" b="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04329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Управляющая кнопка: назад 4">
            <a:hlinkClick r:id="rId2" action="ppaction://hlinksldjump" highlightClick="1"/>
          </p:cNvPr>
          <p:cNvSpPr/>
          <p:nvPr/>
        </p:nvSpPr>
        <p:spPr>
          <a:xfrm>
            <a:off x="8216916" y="5805264"/>
            <a:ext cx="720080"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51520" y="260648"/>
            <a:ext cx="8685476" cy="2585323"/>
          </a:xfrm>
          <a:prstGeom prst="rect">
            <a:avLst/>
          </a:prstGeom>
        </p:spPr>
        <p:txBody>
          <a:bodyPr wrap="square">
            <a:spAutoFit/>
          </a:bodyPr>
          <a:lstStyle/>
          <a:p>
            <a:r>
              <a:rPr lang="ru-RU" b="0" dirty="0">
                <a:latin typeface="Times New Roman" pitchFamily="18" charset="0"/>
                <a:cs typeface="Times New Roman" pitchFamily="18" charset="0"/>
              </a:rPr>
              <a:t>Осенью  1915  г. с наступлением  холодов  положение беженцев  в Беларуси  приблизилось  к критическому. беженство затронуло почти всех, кто находился на землях </a:t>
            </a:r>
            <a:r>
              <a:rPr lang="ru-RU" b="0" dirty="0" err="1">
                <a:latin typeface="Times New Roman" pitchFamily="18" charset="0"/>
                <a:cs typeface="Times New Roman" pitchFamily="18" charset="0"/>
              </a:rPr>
              <a:t>Виленской</a:t>
            </a:r>
            <a:r>
              <a:rPr lang="ru-RU" b="0" dirty="0">
                <a:latin typeface="Times New Roman" pitchFamily="18" charset="0"/>
                <a:cs typeface="Times New Roman" pitchFamily="18" charset="0"/>
              </a:rPr>
              <a:t>, </a:t>
            </a:r>
            <a:r>
              <a:rPr lang="ru-RU" b="0" dirty="0" err="1">
                <a:latin typeface="Times New Roman" pitchFamily="18" charset="0"/>
                <a:cs typeface="Times New Roman" pitchFamily="18" charset="0"/>
              </a:rPr>
              <a:t>Гроденской</a:t>
            </a:r>
            <a:r>
              <a:rPr lang="ru-RU" b="0" dirty="0">
                <a:latin typeface="Times New Roman" pitchFamily="18" charset="0"/>
                <a:cs typeface="Times New Roman" pitchFamily="18" charset="0"/>
              </a:rPr>
              <a:t>, Минской, Могилевской и Витебской губерний. Общее количество беженцев за промежуток 1914-1918 гг. составила 1,2 миллиона человек. Количество беженцев трудоспособного возраста составило 63% или 756 тысяч человек. Если учесть трудоспособное население, которое было мобилизовано, то получится, что из жизни белорусских губерний были исключены 1,5 миллионов человек – около 14% от всего населения губерний.</a:t>
            </a:r>
          </a:p>
          <a:p>
            <a:endParaRPr lang="ru-RU" b="0" dirty="0">
              <a:latin typeface="Times New Roman" pitchFamily="18" charset="0"/>
              <a:cs typeface="Times New Roman" pitchFamily="18" charset="0"/>
            </a:endParaRPr>
          </a:p>
        </p:txBody>
      </p:sp>
    </p:spTree>
    <p:extLst>
      <p:ext uri="{BB962C8B-B14F-4D97-AF65-F5344CB8AC3E}">
        <p14:creationId xmlns:p14="http://schemas.microsoft.com/office/powerpoint/2010/main" val="361138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179512" y="116632"/>
            <a:ext cx="8712968" cy="576064"/>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be-BY" sz="2400" dirty="0" smtClean="0">
                <a:solidFill>
                  <a:srgbClr val="C00000"/>
                </a:solidFill>
                <a:latin typeface="Tahoma" charset="0"/>
              </a:rPr>
              <a:t>Работа в группах</a:t>
            </a:r>
            <a:endParaRPr lang="uk-UA" sz="2400" dirty="0">
              <a:solidFill>
                <a:srgbClr val="C00000"/>
              </a:solidFill>
              <a:latin typeface="Tahoma" charset="0"/>
            </a:endParaRPr>
          </a:p>
        </p:txBody>
      </p:sp>
      <p:sp>
        <p:nvSpPr>
          <p:cNvPr id="5" name="TextBox 4"/>
          <p:cNvSpPr txBox="1"/>
          <p:nvPr/>
        </p:nvSpPr>
        <p:spPr>
          <a:xfrm>
            <a:off x="251520" y="908720"/>
            <a:ext cx="849694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2 группа – </a:t>
            </a:r>
            <a:r>
              <a:rPr lang="ru-RU" b="0" dirty="0" smtClean="0">
                <a:latin typeface="Times New Roman" pitchFamily="18" charset="0"/>
                <a:cs typeface="Times New Roman" pitchFamily="18" charset="0"/>
              </a:rPr>
              <a:t>работает с источниками информации.</a:t>
            </a:r>
          </a:p>
          <a:p>
            <a:pPr algn="ctr"/>
            <a:r>
              <a:rPr lang="ru-RU" dirty="0" smtClean="0">
                <a:latin typeface="Times New Roman" pitchFamily="18" charset="0"/>
                <a:cs typeface="Times New Roman" pitchFamily="18" charset="0"/>
              </a:rPr>
              <a:t>ЗАДАЧА: </a:t>
            </a:r>
            <a:r>
              <a:rPr lang="ru-RU" b="0" dirty="0" smtClean="0">
                <a:latin typeface="Times New Roman" pitchFamily="18" charset="0"/>
                <a:cs typeface="Times New Roman" pitchFamily="18" charset="0"/>
              </a:rPr>
              <a:t>определить особенности деятельности системы попечения над беженцами</a:t>
            </a:r>
            <a:endParaRPr lang="ru-RU" dirty="0">
              <a:latin typeface="Times New Roman" pitchFamily="18" charset="0"/>
              <a:cs typeface="Times New Roman" pitchFamily="18" charset="0"/>
            </a:endParaRPr>
          </a:p>
        </p:txBody>
      </p:sp>
      <p:sp>
        <p:nvSpPr>
          <p:cNvPr id="6" name="TextBox 5"/>
          <p:cNvSpPr txBox="1"/>
          <p:nvPr/>
        </p:nvSpPr>
        <p:spPr>
          <a:xfrm>
            <a:off x="395536" y="2348881"/>
            <a:ext cx="3816424" cy="369332"/>
          </a:xfrm>
          <a:prstGeom prst="rect">
            <a:avLst/>
          </a:prstGeom>
          <a:noFill/>
        </p:spPr>
        <p:txBody>
          <a:bodyPr wrap="square" rtlCol="0">
            <a:spAutoFit/>
          </a:bodyPr>
          <a:lstStyle/>
          <a:p>
            <a:r>
              <a:rPr lang="ru-RU" b="0" dirty="0" smtClean="0">
                <a:latin typeface="Times New Roman" pitchFamily="18" charset="0"/>
                <a:cs typeface="Times New Roman" pitchFamily="18" charset="0"/>
                <a:hlinkClick r:id="rId2" action="ppaction://hlinksldjump"/>
              </a:rPr>
              <a:t>Материалы для работы группы </a:t>
            </a:r>
            <a:endParaRPr lang="ru-RU" b="0" dirty="0">
              <a:latin typeface="Times New Roman" pitchFamily="18" charset="0"/>
              <a:cs typeface="Times New Roman" pitchFamily="18" charset="0"/>
            </a:endParaRPr>
          </a:p>
        </p:txBody>
      </p:sp>
    </p:spTree>
    <p:extLst>
      <p:ext uri="{BB962C8B-B14F-4D97-AF65-F5344CB8AC3E}">
        <p14:creationId xmlns:p14="http://schemas.microsoft.com/office/powerpoint/2010/main" val="3887176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8028384" y="5157469"/>
            <a:ext cx="93610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p:nvPr/>
        </p:nvPicPr>
        <p:blipFill>
          <a:blip r:embed="rId3">
            <a:extLst>
              <a:ext uri="{28A0092B-C50C-407E-A947-70E740481C1C}">
                <a14:useLocalDpi xmlns:a14="http://schemas.microsoft.com/office/drawing/2010/main" val="0"/>
              </a:ext>
            </a:extLst>
          </a:blip>
          <a:stretch>
            <a:fillRect/>
          </a:stretch>
        </p:blipFill>
        <p:spPr>
          <a:xfrm>
            <a:off x="237714" y="187650"/>
            <a:ext cx="4542189" cy="6645677"/>
          </a:xfrm>
          <a:prstGeom prst="rect">
            <a:avLst/>
          </a:prstGeom>
        </p:spPr>
      </p:pic>
    </p:spTree>
    <p:extLst>
      <p:ext uri="{BB962C8B-B14F-4D97-AF65-F5344CB8AC3E}">
        <p14:creationId xmlns:p14="http://schemas.microsoft.com/office/powerpoint/2010/main" val="308210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8028384" y="5157469"/>
            <a:ext cx="93610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p:nvPr/>
        </p:nvPicPr>
        <p:blipFill rotWithShape="1">
          <a:blip r:embed="rId3">
            <a:extLst>
              <a:ext uri="{28A0092B-C50C-407E-A947-70E740481C1C}">
                <a14:useLocalDpi xmlns:a14="http://schemas.microsoft.com/office/drawing/2010/main" val="0"/>
              </a:ext>
            </a:extLst>
          </a:blip>
          <a:srcRect l="21948" t="2918" r="31039" b="40496"/>
          <a:stretch/>
        </p:blipFill>
        <p:spPr>
          <a:xfrm>
            <a:off x="107504" y="162479"/>
            <a:ext cx="7200800" cy="6379553"/>
          </a:xfrm>
          <a:prstGeom prst="rect">
            <a:avLst/>
          </a:prstGeom>
        </p:spPr>
      </p:pic>
    </p:spTree>
    <p:extLst>
      <p:ext uri="{BB962C8B-B14F-4D97-AF65-F5344CB8AC3E}">
        <p14:creationId xmlns:p14="http://schemas.microsoft.com/office/powerpoint/2010/main" val="185104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8028384" y="5157469"/>
            <a:ext cx="93610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7504" y="101222"/>
            <a:ext cx="8856984" cy="4524315"/>
          </a:xfrm>
          <a:prstGeom prst="rect">
            <a:avLst/>
          </a:prstGeom>
        </p:spPr>
        <p:txBody>
          <a:bodyPr wrap="square">
            <a:spAutoFit/>
          </a:bodyPr>
          <a:lstStyle/>
          <a:p>
            <a:r>
              <a:rPr lang="ru-RU" sz="1600" b="0" dirty="0">
                <a:latin typeface="Times New Roman" pitchFamily="18" charset="0"/>
                <a:cs typeface="Times New Roman" pitchFamily="18" charset="0"/>
              </a:rPr>
              <a:t>На начальном этапе организацией помощи беженцам занимались благотворительные организации во главе с Комитетом великой княжны Татьяны Николаевны для оказания временной помощи пострадавшим от военных действий. </a:t>
            </a:r>
            <a:r>
              <a:rPr lang="ru-RU" sz="1600" b="0" dirty="0" err="1">
                <a:latin typeface="Times New Roman" pitchFamily="18" charset="0"/>
                <a:cs typeface="Times New Roman" pitchFamily="18" charset="0"/>
              </a:rPr>
              <a:t>Татьянинский</a:t>
            </a:r>
            <a:r>
              <a:rPr lang="ru-RU" sz="1600" b="0" dirty="0">
                <a:latin typeface="Times New Roman" pitchFamily="18" charset="0"/>
                <a:cs typeface="Times New Roman" pitchFamily="18" charset="0"/>
              </a:rPr>
              <a:t> комитет являлся центральным органом по защите беженцев, пользовался правительственной поддержкой и широкими государственными субсидиями, а небольшую часть поступлений давали всероссийские сборы пожертвований и частные взносы.</a:t>
            </a:r>
          </a:p>
          <a:p>
            <a:r>
              <a:rPr lang="ru-RU" sz="1600" b="0" dirty="0">
                <a:latin typeface="Times New Roman" pitchFamily="18" charset="0"/>
                <a:cs typeface="Times New Roman" pitchFamily="18" charset="0"/>
              </a:rPr>
              <a:t>В задачи Комитета входило оказание единовременной материальной помощи пострадавшим, содействие воссоединению семей и отправлению беженцев на место постоянного жительства, приискание занятий для трудоспособных, помещение нетрудоспособных в больницы, богадельни и приюты, устройство детей в учебные заведения, организация собственных приютов. Прибывших беженцев встречали на вокзалах, регистрировали, раздавали талоны на питание, давали временный приют на 5–10 дней, затем размещали в городах и поселках Петроградской губернии. Вакантные места беженцам и их близким предоставляли больницы, родильные приюты, санатории, содержавшиеся и </a:t>
            </a:r>
            <a:r>
              <a:rPr lang="ru-RU" sz="1600" b="0" dirty="0" err="1">
                <a:latin typeface="Times New Roman" pitchFamily="18" charset="0"/>
                <a:cs typeface="Times New Roman" pitchFamily="18" charset="0"/>
              </a:rPr>
              <a:t>субсидировавшиеся</a:t>
            </a:r>
            <a:r>
              <a:rPr lang="ru-RU" sz="1600" b="0" dirty="0">
                <a:latin typeface="Times New Roman" pitchFamily="18" charset="0"/>
                <a:cs typeface="Times New Roman" pitchFamily="18" charset="0"/>
              </a:rPr>
              <a:t> великой княжной Татьяной Николаевной. Пострадавшим выдавались экстренные справки на проезд по железной дороге, документы о регистрации, о льготах по переезду. Комитет следил за перемещением войск, налаживая почтовую связь родных с военнослужащими, координировал помощь пленным воинам. Сюда же поступали сведения о реквизированном или уничтоженном войсками имуществе</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p:txBody>
      </p:sp>
    </p:spTree>
    <p:extLst>
      <p:ext uri="{BB962C8B-B14F-4D97-AF65-F5344CB8AC3E}">
        <p14:creationId xmlns:p14="http://schemas.microsoft.com/office/powerpoint/2010/main" val="115304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8028384" y="5755422"/>
            <a:ext cx="93610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7504" y="0"/>
            <a:ext cx="8928992" cy="5755422"/>
          </a:xfrm>
          <a:prstGeom prst="rect">
            <a:avLst/>
          </a:prstGeom>
        </p:spPr>
        <p:txBody>
          <a:bodyPr wrap="square">
            <a:spAutoFit/>
          </a:bodyPr>
          <a:lstStyle/>
          <a:p>
            <a:r>
              <a:rPr lang="ru-RU" sz="1600" b="0" dirty="0">
                <a:latin typeface="Times New Roman" pitchFamily="18" charset="0"/>
                <a:cs typeface="Times New Roman" pitchFamily="18" charset="0"/>
              </a:rPr>
              <a:t>В  сентябре  1915  г.  при  Комитете был учрежден  Особый отдел по регистрации беженцев. Исполнительным  органом  Особого  отдела  стало  Центральное  всероссийское  бюро  по  регистрации. Согласно данным бюро, на  1 февраля  1917 г. количество  беженцев со всех фронтов  составило </a:t>
            </a:r>
            <a:br>
              <a:rPr lang="ru-RU" sz="1600" b="0" dirty="0">
                <a:latin typeface="Times New Roman" pitchFamily="18" charset="0"/>
                <a:cs typeface="Times New Roman" pitchFamily="18" charset="0"/>
              </a:rPr>
            </a:br>
            <a:r>
              <a:rPr lang="ru-RU" sz="1600" b="0" dirty="0">
                <a:latin typeface="Times New Roman" pitchFamily="18" charset="0"/>
                <a:cs typeface="Times New Roman" pitchFamily="18" charset="0"/>
              </a:rPr>
              <a:t>3 200  512 человек.</a:t>
            </a:r>
          </a:p>
          <a:p>
            <a:r>
              <a:rPr lang="ru-RU" sz="1600" b="0" dirty="0" err="1">
                <a:latin typeface="Times New Roman" pitchFamily="18" charset="0"/>
                <a:cs typeface="Times New Roman" pitchFamily="18" charset="0"/>
              </a:rPr>
              <a:t>Татьянинский</a:t>
            </a:r>
            <a:r>
              <a:rPr lang="ru-RU" sz="1600" b="0" dirty="0">
                <a:latin typeface="Times New Roman" pitchFamily="18" charset="0"/>
                <a:cs typeface="Times New Roman" pitchFamily="18" charset="0"/>
              </a:rPr>
              <a:t> комитет оказывал помощь беженцам, открывал приюты, содействовал получению  компенсационных  выплат за понесенные в результате военных действий убытки, занимался регистрацией. При Всероссийском  союзе  городов  и  земств  создавались отделы  по  эвакуации  детей,  по  оказанию  юридической помощи беженцам, открывались  продовольственные пункты, школы-столовые. </a:t>
            </a:r>
          </a:p>
          <a:p>
            <a:r>
              <a:rPr lang="ru-RU" sz="1600" b="0" dirty="0" smtClean="0">
                <a:latin typeface="Times New Roman" pitchFamily="18" charset="0"/>
                <a:cs typeface="Times New Roman" pitchFamily="18" charset="0"/>
              </a:rPr>
              <a:t>К </a:t>
            </a:r>
            <a:r>
              <a:rPr lang="ru-RU" sz="1600" b="0" dirty="0">
                <a:latin typeface="Times New Roman" pitchFamily="18" charset="0"/>
                <a:cs typeface="Times New Roman" pitchFamily="18" charset="0"/>
              </a:rPr>
              <a:t>содействию беженцам были привлечены также местная администрация и органы самоуправления, Красный Крест и военное ведомство, многочисленные благотворительные организации, из которых наиболее активно работали польские общества и “Комитет помощи жертвам войны евреям”.</a:t>
            </a:r>
          </a:p>
          <a:p>
            <a:r>
              <a:rPr lang="ru-RU" sz="1600" b="0" dirty="0">
                <a:latin typeface="Times New Roman" pitchFamily="18" charset="0"/>
                <a:cs typeface="Times New Roman" pitchFamily="18" charset="0"/>
              </a:rPr>
              <a:t>Несмотря  на масштаб  мероприятий,  проводимых правительством для оказания помощи беженцам, положение огромной массы людей было ужасающим. Массовое  передвижение  беженцев  опустошило  Беларусь. Губернские  власти  не были готовы принять  огромный поток  людей. Беженцы  голодали,  им  приходилось  ночевать под открытым небом. Только на станции  Минск в  октябре  1915  г.  под  открытым  небом  находилось 13 тыс.  человек.  За  несколько  дней  здесь  умерло 1516 человек. Существовали серьезные  проблемы  с  жильем  и  расселением  беженцев,  которыми были переполнены многие белорусские города и деревни. Даже в таких отдаленных от фронта губерниях, как Вятская и Костромская, население увеличилось  почти в два раза за счет беженцев.</a:t>
            </a:r>
          </a:p>
        </p:txBody>
      </p:sp>
    </p:spTree>
    <p:extLst>
      <p:ext uri="{BB962C8B-B14F-4D97-AF65-F5344CB8AC3E}">
        <p14:creationId xmlns:p14="http://schemas.microsoft.com/office/powerpoint/2010/main" val="180353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179512" y="116632"/>
            <a:ext cx="8712968" cy="576064"/>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be-BY" sz="2400" dirty="0" smtClean="0">
                <a:solidFill>
                  <a:srgbClr val="C00000"/>
                </a:solidFill>
                <a:latin typeface="Tahoma" charset="0"/>
              </a:rPr>
              <a:t>Работа в группах</a:t>
            </a:r>
            <a:endParaRPr lang="uk-UA" sz="2400" dirty="0">
              <a:solidFill>
                <a:srgbClr val="C00000"/>
              </a:solidFill>
              <a:latin typeface="Tahoma" charset="0"/>
            </a:endParaRPr>
          </a:p>
        </p:txBody>
      </p:sp>
      <p:sp>
        <p:nvSpPr>
          <p:cNvPr id="5" name="TextBox 4"/>
          <p:cNvSpPr txBox="1"/>
          <p:nvPr/>
        </p:nvSpPr>
        <p:spPr>
          <a:xfrm>
            <a:off x="395536" y="908720"/>
            <a:ext cx="835292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3 группа – </a:t>
            </a:r>
            <a:r>
              <a:rPr lang="ru-RU" b="0" dirty="0" smtClean="0">
                <a:latin typeface="Times New Roman" pitchFamily="18" charset="0"/>
                <a:cs typeface="Times New Roman" pitchFamily="18" charset="0"/>
              </a:rPr>
              <a:t>рассуждает над поставленными вопросами по методу «</a:t>
            </a:r>
            <a:r>
              <a:rPr lang="en-US" b="0" dirty="0" smtClean="0">
                <a:latin typeface="Times New Roman" pitchFamily="18" charset="0"/>
                <a:cs typeface="Times New Roman" pitchFamily="18" charset="0"/>
              </a:rPr>
              <a:t>PRES</a:t>
            </a:r>
            <a:r>
              <a:rPr lang="ru-RU" b="0" dirty="0" smtClean="0">
                <a:latin typeface="Times New Roman" pitchFamily="18" charset="0"/>
                <a:cs typeface="Times New Roman" pitchFamily="18" charset="0"/>
              </a:rPr>
              <a:t>».</a:t>
            </a:r>
          </a:p>
          <a:p>
            <a:pPr algn="ctr"/>
            <a:r>
              <a:rPr lang="ru-RU" dirty="0" smtClean="0">
                <a:latin typeface="Times New Roman" pitchFamily="18" charset="0"/>
                <a:cs typeface="Times New Roman" pitchFamily="18" charset="0"/>
              </a:rPr>
              <a:t>ЗАДАЧА: </a:t>
            </a:r>
            <a:r>
              <a:rPr lang="ru-RU" b="0" dirty="0" smtClean="0">
                <a:latin typeface="Times New Roman" pitchFamily="18" charset="0"/>
                <a:cs typeface="Times New Roman" pitchFamily="18" charset="0"/>
              </a:rPr>
              <a:t>высказать свое мнение (отношение) к следующим вопросам</a:t>
            </a:r>
            <a:r>
              <a:rPr lang="ru-RU" dirty="0" smtClean="0">
                <a:latin typeface="Times New Roman" pitchFamily="18" charset="0"/>
                <a:cs typeface="Times New Roman" pitchFamily="18" charset="0"/>
              </a:rPr>
              <a:t>:</a:t>
            </a:r>
          </a:p>
          <a:p>
            <a:pPr marL="285750" indent="-285750" algn="ctr">
              <a:buFontTx/>
              <a:buChar char="-"/>
            </a:pPr>
            <a:r>
              <a:rPr lang="ru-RU" b="0" dirty="0" smtClean="0">
                <a:latin typeface="Times New Roman" pitchFamily="18" charset="0"/>
                <a:cs typeface="Times New Roman" pitchFamily="18" charset="0"/>
              </a:rPr>
              <a:t>является ли проблема беженства национальной трагедией белорусского и русского народов?</a:t>
            </a:r>
            <a:endParaRPr lang="ru-RU" b="0" dirty="0">
              <a:latin typeface="Times New Roman" pitchFamily="18" charset="0"/>
              <a:cs typeface="Times New Roman" pitchFamily="18" charset="0"/>
            </a:endParaRPr>
          </a:p>
          <a:p>
            <a:pPr marL="285750" indent="-285750" algn="ctr">
              <a:buFontTx/>
              <a:buChar char="-"/>
            </a:pPr>
            <a:r>
              <a:rPr lang="ru-RU" b="0" dirty="0" smtClean="0">
                <a:latin typeface="Times New Roman" pitchFamily="18" charset="0"/>
                <a:cs typeface="Times New Roman" pitchFamily="18" charset="0"/>
              </a:rPr>
              <a:t>события Первой мировой войны в памяти жителей Союзного государства России и Беларуси</a:t>
            </a:r>
            <a:endParaRPr lang="ru-RU" b="0" dirty="0">
              <a:latin typeface="Times New Roman" pitchFamily="18" charset="0"/>
              <a:cs typeface="Times New Roman" pitchFamily="18" charset="0"/>
            </a:endParaRPr>
          </a:p>
        </p:txBody>
      </p:sp>
      <p:sp>
        <p:nvSpPr>
          <p:cNvPr id="6" name="TextBox 5"/>
          <p:cNvSpPr txBox="1"/>
          <p:nvPr/>
        </p:nvSpPr>
        <p:spPr>
          <a:xfrm>
            <a:off x="377704" y="3429000"/>
            <a:ext cx="3816424" cy="369332"/>
          </a:xfrm>
          <a:prstGeom prst="rect">
            <a:avLst/>
          </a:prstGeom>
          <a:noFill/>
        </p:spPr>
        <p:txBody>
          <a:bodyPr wrap="square" rtlCol="0">
            <a:spAutoFit/>
          </a:bodyPr>
          <a:lstStyle/>
          <a:p>
            <a:r>
              <a:rPr lang="ru-RU" b="0" dirty="0" smtClean="0">
                <a:latin typeface="Times New Roman" pitchFamily="18" charset="0"/>
                <a:cs typeface="Times New Roman" pitchFamily="18" charset="0"/>
                <a:hlinkClick r:id="rId2" action="ppaction://hlinksldjump"/>
              </a:rPr>
              <a:t>Материалы для работы группы </a:t>
            </a:r>
            <a:endParaRPr lang="ru-RU" b="0" dirty="0">
              <a:latin typeface="Times New Roman" pitchFamily="18" charset="0"/>
              <a:cs typeface="Times New Roman" pitchFamily="18" charset="0"/>
            </a:endParaRPr>
          </a:p>
        </p:txBody>
      </p:sp>
    </p:spTree>
    <p:extLst>
      <p:ext uri="{BB962C8B-B14F-4D97-AF65-F5344CB8AC3E}">
        <p14:creationId xmlns:p14="http://schemas.microsoft.com/office/powerpoint/2010/main" val="2404738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7388"/>
            <a:ext cx="8229600" cy="4840303"/>
          </a:xfrm>
        </p:spPr>
        <p:txBody>
          <a:bodyPr>
            <a:normAutofit/>
          </a:bodyPr>
          <a:lstStyle/>
          <a:p>
            <a:pPr>
              <a:buNone/>
            </a:pPr>
            <a:r>
              <a:rPr lang="en-US" sz="5400" b="1" dirty="0" smtClean="0">
                <a:solidFill>
                  <a:srgbClr val="FF0000"/>
                </a:solidFill>
                <a:latin typeface="Times New Roman" pitchFamily="18" charset="0"/>
                <a:cs typeface="Times New Roman" pitchFamily="18" charset="0"/>
              </a:rPr>
              <a:t>PRES =</a:t>
            </a:r>
            <a:r>
              <a:rPr lang="en-US" sz="5400" dirty="0" smtClean="0">
                <a:latin typeface="Times New Roman" pitchFamily="18" charset="0"/>
                <a:cs typeface="Times New Roman" pitchFamily="18" charset="0"/>
              </a:rPr>
              <a:t> </a:t>
            </a:r>
          </a:p>
          <a:p>
            <a:pPr>
              <a:buNone/>
            </a:pPr>
            <a:r>
              <a:rPr lang="en-US" sz="4800" b="1" dirty="0" smtClean="0">
                <a:solidFill>
                  <a:srgbClr val="FF0000"/>
                </a:solidFill>
                <a:latin typeface="Times New Roman" pitchFamily="18" charset="0"/>
                <a:cs typeface="Times New Roman" pitchFamily="18" charset="0"/>
              </a:rPr>
              <a:t>P</a:t>
            </a:r>
            <a:r>
              <a:rPr lang="en-US" dirty="0" smtClean="0"/>
              <a:t> (point of view)</a:t>
            </a:r>
            <a:r>
              <a:rPr lang="ru-RU" dirty="0" smtClean="0"/>
              <a:t> – </a:t>
            </a:r>
            <a:r>
              <a:rPr lang="ru-RU" sz="4000" b="1" dirty="0" smtClean="0">
                <a:latin typeface="Times New Roman" pitchFamily="18" charset="0"/>
                <a:cs typeface="Times New Roman" pitchFamily="18" charset="0"/>
              </a:rPr>
              <a:t>точка зрения (я считаю…</a:t>
            </a:r>
            <a:endParaRPr lang="en-US" sz="4800" b="1" dirty="0" smtClean="0">
              <a:latin typeface="Times New Roman" pitchFamily="18" charset="0"/>
              <a:cs typeface="Times New Roman" pitchFamily="18" charset="0"/>
            </a:endParaRPr>
          </a:p>
          <a:p>
            <a:pPr>
              <a:buNone/>
            </a:pPr>
            <a:r>
              <a:rPr lang="en-US" sz="4800" b="1" dirty="0" smtClean="0">
                <a:solidFill>
                  <a:srgbClr val="FF0000"/>
                </a:solidFill>
                <a:latin typeface="Times New Roman" pitchFamily="18" charset="0"/>
                <a:cs typeface="Times New Roman" pitchFamily="18" charset="0"/>
              </a:rPr>
              <a:t>R</a:t>
            </a:r>
            <a:r>
              <a:rPr lang="be-BY" b="1" dirty="0" smtClean="0">
                <a:solidFill>
                  <a:srgbClr val="FF0000"/>
                </a:solidFill>
                <a:latin typeface="Times New Roman" pitchFamily="18" charset="0"/>
                <a:cs typeface="Times New Roman" pitchFamily="18" charset="0"/>
              </a:rPr>
              <a:t> </a:t>
            </a:r>
            <a:r>
              <a:rPr lang="be-BY" dirty="0" smtClean="0"/>
              <a:t>(</a:t>
            </a:r>
            <a:r>
              <a:rPr lang="en-US" dirty="0" smtClean="0"/>
              <a:t>reason) – </a:t>
            </a:r>
            <a:r>
              <a:rPr lang="ru-RU" sz="4000" b="1" dirty="0" smtClean="0">
                <a:latin typeface="Times New Roman" pitchFamily="18" charset="0"/>
                <a:cs typeface="Times New Roman" pitchFamily="18" charset="0"/>
              </a:rPr>
              <a:t>причина (потому что…</a:t>
            </a:r>
            <a:endParaRPr lang="en-US" sz="4000" b="1" dirty="0" smtClean="0">
              <a:latin typeface="Times New Roman" pitchFamily="18" charset="0"/>
              <a:cs typeface="Times New Roman" pitchFamily="18" charset="0"/>
            </a:endParaRPr>
          </a:p>
          <a:p>
            <a:pPr>
              <a:buNone/>
            </a:pPr>
            <a:r>
              <a:rPr lang="en-US" sz="4800" b="1" dirty="0" smtClean="0">
                <a:solidFill>
                  <a:srgbClr val="FF0000"/>
                </a:solidFill>
                <a:latin typeface="Times New Roman" pitchFamily="18" charset="0"/>
                <a:cs typeface="Times New Roman" pitchFamily="18" charset="0"/>
              </a:rPr>
              <a:t>E</a:t>
            </a:r>
            <a:r>
              <a:rPr lang="en-US" dirty="0" smtClean="0"/>
              <a:t> (example) – </a:t>
            </a:r>
            <a:r>
              <a:rPr lang="ru-RU" sz="4000" b="1" dirty="0" smtClean="0">
                <a:latin typeface="Times New Roman" pitchFamily="18" charset="0"/>
                <a:cs typeface="Times New Roman" pitchFamily="18" charset="0"/>
              </a:rPr>
              <a:t>пример (например…)</a:t>
            </a:r>
          </a:p>
          <a:p>
            <a:pPr>
              <a:buNone/>
            </a:pPr>
            <a:r>
              <a:rPr lang="en-US" sz="4800" b="1" dirty="0">
                <a:solidFill>
                  <a:srgbClr val="FF0000"/>
                </a:solidFill>
                <a:latin typeface="Times New Roman" pitchFamily="18" charset="0"/>
                <a:cs typeface="Times New Roman" pitchFamily="18" charset="0"/>
              </a:rPr>
              <a:t>S</a:t>
            </a:r>
            <a:r>
              <a:rPr lang="en-US" dirty="0"/>
              <a:t> ( summary) – </a:t>
            </a:r>
            <a:r>
              <a:rPr lang="ru-RU" sz="4000" b="1" dirty="0" smtClean="0">
                <a:latin typeface="Times New Roman" pitchFamily="18" charset="0"/>
                <a:cs typeface="Times New Roman" pitchFamily="18" charset="0"/>
              </a:rPr>
              <a:t>итог (таким образом…)</a:t>
            </a:r>
            <a:endParaRPr lang="ru-RU" sz="4800" b="1" dirty="0">
              <a:latin typeface="Times New Roman" pitchFamily="18" charset="0"/>
              <a:cs typeface="Times New Roman" pitchFamily="18" charset="0"/>
            </a:endParaRPr>
          </a:p>
        </p:txBody>
      </p:sp>
      <p:sp>
        <p:nvSpPr>
          <p:cNvPr id="4" name="Содержимое 2"/>
          <p:cNvSpPr txBox="1">
            <a:spLocks/>
          </p:cNvSpPr>
          <p:nvPr/>
        </p:nvSpPr>
        <p:spPr>
          <a:xfrm>
            <a:off x="179512" y="116632"/>
            <a:ext cx="8712968" cy="576064"/>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uk-UA" sz="2400" dirty="0">
                <a:solidFill>
                  <a:srgbClr val="C00000"/>
                </a:solidFill>
                <a:latin typeface="Tahoma" charset="0"/>
              </a:rPr>
              <a:t>Метод </a:t>
            </a:r>
            <a:r>
              <a:rPr lang="ru-RU" sz="2400" dirty="0">
                <a:solidFill>
                  <a:srgbClr val="C00000"/>
                </a:solidFill>
                <a:latin typeface="Tahoma" charset="0"/>
              </a:rPr>
              <a:t>«</a:t>
            </a:r>
            <a:r>
              <a:rPr lang="en-US" sz="2400" dirty="0">
                <a:solidFill>
                  <a:srgbClr val="C00000"/>
                </a:solidFill>
                <a:latin typeface="Tahoma" charset="0"/>
              </a:rPr>
              <a:t>PRES</a:t>
            </a:r>
            <a:r>
              <a:rPr lang="ru-RU" sz="2400" dirty="0">
                <a:solidFill>
                  <a:srgbClr val="C00000"/>
                </a:solidFill>
                <a:latin typeface="Tahoma" charset="0"/>
              </a:rPr>
              <a:t>»</a:t>
            </a:r>
            <a:endParaRPr lang="uk-UA" sz="2400" dirty="0">
              <a:solidFill>
                <a:srgbClr val="C00000"/>
              </a:solidFill>
              <a:latin typeface="Tahoma" charset="0"/>
            </a:endParaRPr>
          </a:p>
        </p:txBody>
      </p:sp>
      <p:sp>
        <p:nvSpPr>
          <p:cNvPr id="2" name="Управляющая кнопка: назад 1">
            <a:hlinkClick r:id="rId2" action="ppaction://hlinksldjump" highlightClick="1"/>
          </p:cNvPr>
          <p:cNvSpPr/>
          <p:nvPr/>
        </p:nvSpPr>
        <p:spPr>
          <a:xfrm>
            <a:off x="7812360" y="5589240"/>
            <a:ext cx="792088"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28690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179512" y="116632"/>
            <a:ext cx="8712968" cy="576064"/>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be-BY" sz="2400" dirty="0" smtClean="0">
                <a:solidFill>
                  <a:srgbClr val="C00000"/>
                </a:solidFill>
                <a:latin typeface="Tahoma" charset="0"/>
              </a:rPr>
              <a:t>Домашнее задание</a:t>
            </a:r>
            <a:endParaRPr lang="uk-UA" sz="2400" dirty="0">
              <a:solidFill>
                <a:srgbClr val="C00000"/>
              </a:solidFill>
              <a:latin typeface="Tahoma" charset="0"/>
            </a:endParaRPr>
          </a:p>
        </p:txBody>
      </p:sp>
      <p:sp>
        <p:nvSpPr>
          <p:cNvPr id="5" name="TextBox 4"/>
          <p:cNvSpPr txBox="1"/>
          <p:nvPr/>
        </p:nvSpPr>
        <p:spPr>
          <a:xfrm>
            <a:off x="430184" y="1772816"/>
            <a:ext cx="676875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Tx/>
              <a:buChar char="-"/>
            </a:pPr>
            <a:r>
              <a:rPr lang="ru-RU" dirty="0" smtClean="0">
                <a:latin typeface="Times New Roman" pitchFamily="18" charset="0"/>
                <a:cs typeface="Times New Roman" pitchFamily="18" charset="0"/>
              </a:rPr>
              <a:t>Написать эссе  «Беженец Первой мировой войны»:</a:t>
            </a:r>
          </a:p>
          <a:p>
            <a:r>
              <a:rPr lang="ru-RU" dirty="0" smtClean="0">
                <a:latin typeface="Times New Roman" pitchFamily="18" charset="0"/>
                <a:cs typeface="Times New Roman" pitchFamily="18" charset="0"/>
              </a:rPr>
              <a:t>а) от имени участника движения беженцев;</a:t>
            </a:r>
          </a:p>
          <a:p>
            <a:r>
              <a:rPr lang="ru-RU" dirty="0" smtClean="0">
                <a:latin typeface="Times New Roman" pitchFamily="18" charset="0"/>
                <a:cs typeface="Times New Roman" pitchFamily="18" charset="0"/>
              </a:rPr>
              <a:t>б) от имени участника организации по оказанию помощи беженцам</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979572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179512" y="116632"/>
            <a:ext cx="8712968" cy="576064"/>
          </a:xfrm>
          <a:prstGeom prst="rect">
            <a:avLst/>
          </a:prstGeom>
          <a:solidFill>
            <a:srgbClr val="FFFF99"/>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r>
              <a:rPr lang="be-BY" sz="2400" dirty="0" smtClean="0">
                <a:solidFill>
                  <a:srgbClr val="C00000"/>
                </a:solidFill>
                <a:latin typeface="Tahoma" charset="0"/>
              </a:rPr>
              <a:t>Рефлексия</a:t>
            </a:r>
            <a:endParaRPr lang="uk-UA" sz="2400" dirty="0">
              <a:solidFill>
                <a:srgbClr val="C00000"/>
              </a:solidFill>
              <a:latin typeface="Tahoma" charset="0"/>
            </a:endParaRPr>
          </a:p>
        </p:txBody>
      </p:sp>
      <p:sp>
        <p:nvSpPr>
          <p:cNvPr id="5" name="TextBox 4"/>
          <p:cNvSpPr txBox="1"/>
          <p:nvPr/>
        </p:nvSpPr>
        <p:spPr>
          <a:xfrm>
            <a:off x="430184" y="1268760"/>
            <a:ext cx="7382176"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b="0" dirty="0">
                <a:latin typeface="Times New Roman" pitchFamily="18" charset="0"/>
                <a:cs typeface="Times New Roman" pitchFamily="18" charset="0"/>
              </a:rPr>
              <a:t>Прощаясь с Вами, я бы хотел услышать ответы на вопросы, которые помогут узнать насколько наш урок был эффективным.</a:t>
            </a:r>
          </a:p>
          <a:p>
            <a:r>
              <a:rPr lang="ru-RU" b="0" dirty="0">
                <a:latin typeface="Times New Roman" pitchFamily="18" charset="0"/>
                <a:cs typeface="Times New Roman" pitchFamily="18" charset="0"/>
              </a:rPr>
              <a:t>	</a:t>
            </a:r>
            <a:r>
              <a:rPr lang="ru-RU" b="0" dirty="0" smtClean="0">
                <a:latin typeface="Times New Roman" pitchFamily="18" charset="0"/>
                <a:cs typeface="Times New Roman" pitchFamily="18" charset="0"/>
              </a:rPr>
              <a:t>Метод «Раунды</a:t>
            </a:r>
            <a:r>
              <a:rPr lang="ru-RU" b="0" dirty="0">
                <a:latin typeface="Times New Roman" pitchFamily="18" charset="0"/>
                <a:cs typeface="Times New Roman" pitchFamily="18" charset="0"/>
              </a:rPr>
              <a:t>»</a:t>
            </a:r>
          </a:p>
          <a:p>
            <a:r>
              <a:rPr lang="ru-RU" b="0" dirty="0">
                <a:latin typeface="Times New Roman" pitchFamily="18" charset="0"/>
                <a:cs typeface="Times New Roman" pitchFamily="18" charset="0"/>
              </a:rPr>
              <a:t>	Самым сложным для меня было…</a:t>
            </a:r>
          </a:p>
          <a:p>
            <a:r>
              <a:rPr lang="ru-RU" b="0" dirty="0">
                <a:latin typeface="Times New Roman" pitchFamily="18" charset="0"/>
                <a:cs typeface="Times New Roman" pitchFamily="18" charset="0"/>
              </a:rPr>
              <a:t>	Наиболее интенсивным моментом работы для меня был…</a:t>
            </a:r>
          </a:p>
          <a:p>
            <a:r>
              <a:rPr lang="ru-RU" b="0" dirty="0">
                <a:latin typeface="Times New Roman" pitchFamily="18" charset="0"/>
                <a:cs typeface="Times New Roman" pitchFamily="18" charset="0"/>
              </a:rPr>
              <a:t>	Самым легким для меня было…</a:t>
            </a:r>
          </a:p>
          <a:p>
            <a:r>
              <a:rPr lang="ru-RU" b="0" dirty="0">
                <a:latin typeface="Times New Roman" pitchFamily="18" charset="0"/>
                <a:cs typeface="Times New Roman" pitchFamily="18" charset="0"/>
              </a:rPr>
              <a:t>	Наиболее удивительным для меня было…</a:t>
            </a:r>
          </a:p>
          <a:p>
            <a:r>
              <a:rPr lang="ru-RU" b="0" dirty="0">
                <a:latin typeface="Times New Roman" pitchFamily="18" charset="0"/>
                <a:cs typeface="Times New Roman" pitchFamily="18" charset="0"/>
              </a:rPr>
              <a:t>	Я очень рад (а), что…</a:t>
            </a:r>
          </a:p>
          <a:p>
            <a:r>
              <a:rPr lang="ru-RU" b="0" dirty="0">
                <a:latin typeface="Times New Roman" pitchFamily="18" charset="0"/>
                <a:cs typeface="Times New Roman" pitchFamily="18" charset="0"/>
              </a:rPr>
              <a:t>	Мне бы хотелось…</a:t>
            </a:r>
          </a:p>
          <a:p>
            <a:r>
              <a:rPr lang="ru-RU" b="0" dirty="0">
                <a:latin typeface="Times New Roman" pitchFamily="18" charset="0"/>
                <a:cs typeface="Times New Roman" pitchFamily="18" charset="0"/>
              </a:rPr>
              <a:t>	Если бы я мог повторить все заново, я бы</a:t>
            </a:r>
          </a:p>
          <a:p>
            <a:r>
              <a:rPr lang="ru-RU" b="0" dirty="0">
                <a:latin typeface="Times New Roman" pitchFamily="18" charset="0"/>
                <a:cs typeface="Times New Roman" pitchFamily="18" charset="0"/>
              </a:rPr>
              <a:t>	Мне помогло…</a:t>
            </a:r>
          </a:p>
          <a:p>
            <a:r>
              <a:rPr lang="ru-RU" b="0" dirty="0">
                <a:latin typeface="Times New Roman" pitchFamily="18" charset="0"/>
                <a:cs typeface="Times New Roman" pitchFamily="18" charset="0"/>
              </a:rPr>
              <a:t>	Последнее, что я хотел бы сказать…</a:t>
            </a:r>
          </a:p>
        </p:txBody>
      </p:sp>
    </p:spTree>
    <p:extLst>
      <p:ext uri="{BB962C8B-B14F-4D97-AF65-F5344CB8AC3E}">
        <p14:creationId xmlns:p14="http://schemas.microsoft.com/office/powerpoint/2010/main" val="2397770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6480720" cy="1656184"/>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ru-RU" sz="3600" dirty="0">
                <a:solidFill>
                  <a:srgbClr val="C00000"/>
                </a:solidFill>
                <a:latin typeface="Times New Roman" pitchFamily="18" charset="0"/>
                <a:cs typeface="Times New Roman" pitchFamily="18" charset="0"/>
              </a:rPr>
              <a:t>	</a:t>
            </a:r>
            <a:r>
              <a:rPr lang="ru-RU" sz="3600" dirty="0" smtClean="0">
                <a:solidFill>
                  <a:srgbClr val="C00000"/>
                </a:solidFill>
                <a:latin typeface="Times New Roman" pitchFamily="18" charset="0"/>
                <a:cs typeface="Times New Roman" pitchFamily="18" charset="0"/>
              </a:rPr>
              <a:t>Вспомните</a:t>
            </a:r>
            <a:r>
              <a:rPr lang="ru-RU" sz="3600" dirty="0">
                <a:solidFill>
                  <a:srgbClr val="C00000"/>
                </a:solidFill>
                <a:latin typeface="Times New Roman" pitchFamily="18" charset="0"/>
                <a:cs typeface="Times New Roman" pitchFamily="18" charset="0"/>
              </a:rPr>
              <a:t>, в чем заключались </a:t>
            </a:r>
            <a:r>
              <a:rPr lang="ru-RU" sz="3600" dirty="0" smtClean="0">
                <a:solidFill>
                  <a:srgbClr val="C00000"/>
                </a:solidFill>
                <a:latin typeface="Times New Roman" pitchFamily="18" charset="0"/>
                <a:cs typeface="Times New Roman" pitchFamily="18" charset="0"/>
              </a:rPr>
              <a:t>причины и предпосылки </a:t>
            </a:r>
            <a:r>
              <a:rPr lang="ru-RU" sz="3600" dirty="0">
                <a:solidFill>
                  <a:srgbClr val="C00000"/>
                </a:solidFill>
                <a:latin typeface="Times New Roman" pitchFamily="18" charset="0"/>
                <a:cs typeface="Times New Roman" pitchFamily="18" charset="0"/>
              </a:rPr>
              <a:t>Первой мировой войны</a:t>
            </a:r>
          </a:p>
          <a:p>
            <a:endParaRPr lang="ru-RU" sz="3600" dirty="0">
              <a:solidFill>
                <a:srgbClr val="C00000"/>
              </a:solidFill>
              <a:latin typeface="Times New Roman" pitchFamily="18" charset="0"/>
              <a:cs typeface="Times New Roman" pitchFamily="18" charset="0"/>
            </a:endParaRPr>
          </a:p>
        </p:txBody>
      </p:sp>
      <p:pic>
        <p:nvPicPr>
          <p:cNvPr id="1026" name="Picture 2" descr="http://fenicheva.ru/wp-content/uploads/2013/06/%D0%B2%D0%BE%D0%BF%D1%80%D0%BE%D1%81%D0%B8%D1%82%D0%B5%D0%BB%D1%8C%D0%BD%D1%8B%D0%B9-%D0%B7%D0%BD%D0%B0%D0%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76872"/>
            <a:ext cx="2658269" cy="265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7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Заголовок 1"/>
          <p:cNvSpPr>
            <a:spLocks noGrp="1"/>
          </p:cNvSpPr>
          <p:nvPr>
            <p:ph type="title"/>
          </p:nvPr>
        </p:nvSpPr>
        <p:spPr/>
        <p:txBody>
          <a:bodyPr/>
          <a:lstStyle/>
          <a:p>
            <a:pPr eaLnBrk="1" hangingPunct="1"/>
            <a:endParaRPr lang="ru-RU" smtClean="0"/>
          </a:p>
        </p:txBody>
      </p:sp>
      <p:sp>
        <p:nvSpPr>
          <p:cNvPr id="191491" name="Объект 2"/>
          <p:cNvSpPr>
            <a:spLocks noGrp="1"/>
          </p:cNvSpPr>
          <p:nvPr>
            <p:ph idx="1"/>
          </p:nvPr>
        </p:nvSpPr>
        <p:spPr/>
        <p:txBody>
          <a:bodyPr/>
          <a:lstStyle/>
          <a:p>
            <a:pPr eaLnBrk="1" hangingPunct="1"/>
            <a:endParaRPr lang="ru-RU" smtClean="0"/>
          </a:p>
        </p:txBody>
      </p:sp>
      <p:pic>
        <p:nvPicPr>
          <p:cNvPr id="191492" name="Picture 3"/>
          <p:cNvPicPr>
            <a:picLocks noChangeAspect="1" noChangeArrowheads="1"/>
          </p:cNvPicPr>
          <p:nvPr/>
        </p:nvPicPr>
        <p:blipFill rotWithShape="1">
          <a:blip r:embed="rId3"/>
          <a:srcRect t="-1" b="31060"/>
          <a:stretch/>
        </p:blipFill>
        <p:spPr bwMode="auto">
          <a:xfrm>
            <a:off x="0" y="0"/>
            <a:ext cx="9144000" cy="5000625"/>
          </a:xfrm>
          <a:prstGeom prst="rect">
            <a:avLst/>
          </a:prstGeom>
          <a:noFill/>
          <a:ln w="9525">
            <a:noFill/>
            <a:miter lim="800000"/>
            <a:headEnd/>
            <a:tailEnd/>
          </a:ln>
        </p:spPr>
      </p:pic>
      <p:sp>
        <p:nvSpPr>
          <p:cNvPr id="5" name="Прямоугольник 4"/>
          <p:cNvSpPr/>
          <p:nvPr/>
        </p:nvSpPr>
        <p:spPr>
          <a:xfrm rot="21204557">
            <a:off x="341794" y="2581074"/>
            <a:ext cx="8267668" cy="156966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800" b="1" spc="150" dirty="0" smtClean="0">
                <a:ln w="11430"/>
                <a:solidFill>
                  <a:srgbClr val="F8F8F8"/>
                </a:solidFill>
                <a:effectLst>
                  <a:outerShdw blurRad="25400" algn="tl" rotWithShape="0">
                    <a:srgbClr val="000000">
                      <a:alpha val="43000"/>
                    </a:srgbClr>
                  </a:outerShdw>
                </a:effectLst>
              </a:rPr>
              <a:t>Спасибо за работу</a:t>
            </a:r>
            <a:br>
              <a:rPr lang="ru-RU" sz="4800" b="1" spc="150" dirty="0" smtClean="0">
                <a:ln w="11430"/>
                <a:solidFill>
                  <a:srgbClr val="F8F8F8"/>
                </a:solidFill>
                <a:effectLst>
                  <a:outerShdw blurRad="25400" algn="tl" rotWithShape="0">
                    <a:srgbClr val="000000">
                      <a:alpha val="43000"/>
                    </a:srgbClr>
                  </a:outerShdw>
                </a:effectLst>
              </a:rPr>
            </a:br>
            <a:r>
              <a:rPr lang="ru-RU" sz="4800" b="1" spc="150" dirty="0" smtClean="0">
                <a:ln w="11430"/>
                <a:solidFill>
                  <a:srgbClr val="F8F8F8"/>
                </a:solidFill>
                <a:effectLst>
                  <a:outerShdw blurRad="25400" algn="tl" rotWithShape="0">
                    <a:srgbClr val="000000">
                      <a:alpha val="43000"/>
                    </a:srgbClr>
                  </a:outerShdw>
                </a:effectLst>
              </a:rPr>
              <a:t>на уроке</a:t>
            </a:r>
            <a:endParaRPr lang="ru-RU" sz="4800" b="1" spc="150" dirty="0">
              <a:ln w="11430"/>
              <a:solidFill>
                <a:srgbClr val="F8F8F8"/>
              </a:solidFill>
              <a:effectLst>
                <a:outerShdw blurRad="25400" algn="tl" rotWithShape="0">
                  <a:srgbClr val="000000">
                    <a:alpha val="43000"/>
                  </a:srgbClr>
                </a:outerShdw>
              </a:effectLst>
            </a:endParaRPr>
          </a:p>
        </p:txBody>
      </p:sp>
      <p:sp>
        <p:nvSpPr>
          <p:cNvPr id="18" name="Прямоугольник 17"/>
          <p:cNvSpPr/>
          <p:nvPr/>
        </p:nvSpPr>
        <p:spPr>
          <a:xfrm>
            <a:off x="0" y="4857750"/>
            <a:ext cx="9144000" cy="142875"/>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0" y="1571625"/>
            <a:ext cx="9144000" cy="142875"/>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91505" name="Рисунок 19"/>
          <p:cNvPicPr>
            <a:picLocks noChangeAspect="1" noChangeArrowheads="1"/>
          </p:cNvPicPr>
          <p:nvPr/>
        </p:nvPicPr>
        <p:blipFill>
          <a:blip r:embed="rId4"/>
          <a:srcRect/>
          <a:stretch>
            <a:fillRect/>
          </a:stretch>
        </p:blipFill>
        <p:spPr bwMode="auto">
          <a:xfrm>
            <a:off x="0" y="1714500"/>
            <a:ext cx="487363" cy="3151188"/>
          </a:xfrm>
          <a:prstGeom prst="rect">
            <a:avLst/>
          </a:prstGeom>
          <a:noFill/>
          <a:ln w="9525">
            <a:noFill/>
            <a:miter lim="800000"/>
            <a:headEnd/>
            <a:tailEnd/>
          </a:ln>
        </p:spPr>
      </p:pic>
      <p:pic>
        <p:nvPicPr>
          <p:cNvPr id="191506" name="Рисунок 20"/>
          <p:cNvPicPr>
            <a:picLocks noChangeAspect="1" noChangeArrowheads="1"/>
          </p:cNvPicPr>
          <p:nvPr/>
        </p:nvPicPr>
        <p:blipFill>
          <a:blip r:embed="rId4"/>
          <a:srcRect/>
          <a:stretch>
            <a:fillRect/>
          </a:stretch>
        </p:blipFill>
        <p:spPr bwMode="auto">
          <a:xfrm>
            <a:off x="8656638" y="1714500"/>
            <a:ext cx="487362" cy="3151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fld id="{A5EFC645-2BA0-4B74-BD39-02AB55D03147}" type="slidenum">
              <a:rPr lang="ru-RU"/>
              <a:pPr/>
              <a:t>4</a:t>
            </a:fld>
            <a:endParaRPr lang="ru-RU"/>
          </a:p>
        </p:txBody>
      </p:sp>
      <p:pic>
        <p:nvPicPr>
          <p:cNvPr id="26626" name="Picture 2"/>
          <p:cNvPicPr>
            <a:picLocks noChangeAspect="1" noChangeArrowheads="1"/>
          </p:cNvPicPr>
          <p:nvPr/>
        </p:nvPicPr>
        <p:blipFill>
          <a:blip r:embed="rId2" cstate="print"/>
          <a:srcRect t="3276" r="51213" b="32765"/>
          <a:stretch>
            <a:fillRect/>
          </a:stretch>
        </p:blipFill>
        <p:spPr bwMode="auto">
          <a:xfrm>
            <a:off x="0" y="0"/>
            <a:ext cx="9144000" cy="6829425"/>
          </a:xfrm>
          <a:prstGeom prst="rect">
            <a:avLst/>
          </a:prstGeom>
          <a:noFill/>
          <a:ln w="28575">
            <a:noFill/>
            <a:miter lim="800000"/>
            <a:headEnd/>
            <a:tailEnd/>
          </a:ln>
          <a:effectLst/>
        </p:spPr>
      </p:pic>
      <p:sp>
        <p:nvSpPr>
          <p:cNvPr id="26627" name="Freeform 3"/>
          <p:cNvSpPr>
            <a:spLocks/>
          </p:cNvSpPr>
          <p:nvPr/>
        </p:nvSpPr>
        <p:spPr bwMode="auto">
          <a:xfrm>
            <a:off x="3122613" y="1638300"/>
            <a:ext cx="2312987" cy="1857375"/>
          </a:xfrm>
          <a:custGeom>
            <a:avLst/>
            <a:gdLst/>
            <a:ahLst/>
            <a:cxnLst>
              <a:cxn ang="0">
                <a:pos x="352" y="0"/>
              </a:cxn>
              <a:cxn ang="0">
                <a:pos x="312" y="96"/>
              </a:cxn>
              <a:cxn ang="0">
                <a:pos x="336" y="200"/>
              </a:cxn>
              <a:cxn ang="0">
                <a:pos x="176" y="256"/>
              </a:cxn>
              <a:cxn ang="0">
                <a:pos x="144" y="352"/>
              </a:cxn>
              <a:cxn ang="0">
                <a:pos x="120" y="424"/>
              </a:cxn>
              <a:cxn ang="0">
                <a:pos x="20" y="504"/>
              </a:cxn>
              <a:cxn ang="0">
                <a:pos x="8" y="632"/>
              </a:cxn>
              <a:cxn ang="0">
                <a:pos x="8" y="712"/>
              </a:cxn>
              <a:cxn ang="0">
                <a:pos x="48" y="784"/>
              </a:cxn>
              <a:cxn ang="0">
                <a:pos x="56" y="992"/>
              </a:cxn>
              <a:cxn ang="0">
                <a:pos x="104" y="1104"/>
              </a:cxn>
              <a:cxn ang="0">
                <a:pos x="160" y="1144"/>
              </a:cxn>
              <a:cxn ang="0">
                <a:pos x="112" y="1144"/>
              </a:cxn>
              <a:cxn ang="0">
                <a:pos x="564" y="1164"/>
              </a:cxn>
              <a:cxn ang="0">
                <a:pos x="664" y="1008"/>
              </a:cxn>
              <a:cxn ang="0">
                <a:pos x="640" y="936"/>
              </a:cxn>
              <a:cxn ang="0">
                <a:pos x="552" y="832"/>
              </a:cxn>
              <a:cxn ang="0">
                <a:pos x="584" y="720"/>
              </a:cxn>
              <a:cxn ang="0">
                <a:pos x="664" y="716"/>
              </a:cxn>
              <a:cxn ang="0">
                <a:pos x="864" y="688"/>
              </a:cxn>
              <a:cxn ang="0">
                <a:pos x="952" y="784"/>
              </a:cxn>
              <a:cxn ang="0">
                <a:pos x="1068" y="836"/>
              </a:cxn>
              <a:cxn ang="0">
                <a:pos x="1136" y="736"/>
              </a:cxn>
              <a:cxn ang="0">
                <a:pos x="1100" y="692"/>
              </a:cxn>
              <a:cxn ang="0">
                <a:pos x="1120" y="448"/>
              </a:cxn>
              <a:cxn ang="0">
                <a:pos x="1240" y="376"/>
              </a:cxn>
              <a:cxn ang="0">
                <a:pos x="1416" y="320"/>
              </a:cxn>
              <a:cxn ang="0">
                <a:pos x="1484" y="188"/>
              </a:cxn>
              <a:cxn ang="0">
                <a:pos x="1468" y="140"/>
              </a:cxn>
              <a:cxn ang="0">
                <a:pos x="1312" y="80"/>
              </a:cxn>
              <a:cxn ang="0">
                <a:pos x="1268" y="92"/>
              </a:cxn>
              <a:cxn ang="0">
                <a:pos x="1208" y="160"/>
              </a:cxn>
              <a:cxn ang="0">
                <a:pos x="1136" y="208"/>
              </a:cxn>
              <a:cxn ang="0">
                <a:pos x="1072" y="136"/>
              </a:cxn>
              <a:cxn ang="0">
                <a:pos x="928" y="200"/>
              </a:cxn>
              <a:cxn ang="0">
                <a:pos x="712" y="160"/>
              </a:cxn>
              <a:cxn ang="0">
                <a:pos x="568" y="200"/>
              </a:cxn>
              <a:cxn ang="0">
                <a:pos x="484" y="172"/>
              </a:cxn>
              <a:cxn ang="0">
                <a:pos x="412" y="76"/>
              </a:cxn>
            </a:cxnLst>
            <a:rect l="0" t="0" r="r" b="b"/>
            <a:pathLst>
              <a:path w="1487" h="1170">
                <a:moveTo>
                  <a:pt x="400" y="0"/>
                </a:moveTo>
                <a:cubicBezTo>
                  <a:pt x="336" y="21"/>
                  <a:pt x="416" y="0"/>
                  <a:pt x="352" y="0"/>
                </a:cubicBezTo>
                <a:cubicBezTo>
                  <a:pt x="338" y="0"/>
                  <a:pt x="325" y="5"/>
                  <a:pt x="312" y="8"/>
                </a:cubicBezTo>
                <a:cubicBezTo>
                  <a:pt x="300" y="43"/>
                  <a:pt x="295" y="48"/>
                  <a:pt x="312" y="96"/>
                </a:cubicBezTo>
                <a:cubicBezTo>
                  <a:pt x="318" y="114"/>
                  <a:pt x="344" y="144"/>
                  <a:pt x="344" y="144"/>
                </a:cubicBezTo>
                <a:cubicBezTo>
                  <a:pt x="341" y="163"/>
                  <a:pt x="341" y="182"/>
                  <a:pt x="336" y="200"/>
                </a:cubicBezTo>
                <a:cubicBezTo>
                  <a:pt x="316" y="218"/>
                  <a:pt x="235" y="231"/>
                  <a:pt x="208" y="240"/>
                </a:cubicBezTo>
                <a:cubicBezTo>
                  <a:pt x="181" y="249"/>
                  <a:pt x="186" y="249"/>
                  <a:pt x="176" y="256"/>
                </a:cubicBezTo>
                <a:cubicBezTo>
                  <a:pt x="169" y="266"/>
                  <a:pt x="153" y="268"/>
                  <a:pt x="148" y="284"/>
                </a:cubicBezTo>
                <a:cubicBezTo>
                  <a:pt x="143" y="300"/>
                  <a:pt x="147" y="333"/>
                  <a:pt x="144" y="352"/>
                </a:cubicBezTo>
                <a:cubicBezTo>
                  <a:pt x="137" y="367"/>
                  <a:pt x="133" y="384"/>
                  <a:pt x="128" y="400"/>
                </a:cubicBezTo>
                <a:cubicBezTo>
                  <a:pt x="125" y="408"/>
                  <a:pt x="127" y="419"/>
                  <a:pt x="120" y="424"/>
                </a:cubicBezTo>
                <a:cubicBezTo>
                  <a:pt x="63" y="462"/>
                  <a:pt x="86" y="442"/>
                  <a:pt x="48" y="480"/>
                </a:cubicBezTo>
                <a:cubicBezTo>
                  <a:pt x="34" y="495"/>
                  <a:pt x="24" y="487"/>
                  <a:pt x="20" y="504"/>
                </a:cubicBezTo>
                <a:cubicBezTo>
                  <a:pt x="16" y="521"/>
                  <a:pt x="26" y="563"/>
                  <a:pt x="24" y="584"/>
                </a:cubicBezTo>
                <a:cubicBezTo>
                  <a:pt x="20" y="600"/>
                  <a:pt x="13" y="616"/>
                  <a:pt x="8" y="632"/>
                </a:cubicBezTo>
                <a:cubicBezTo>
                  <a:pt x="5" y="640"/>
                  <a:pt x="0" y="656"/>
                  <a:pt x="0" y="656"/>
                </a:cubicBezTo>
                <a:cubicBezTo>
                  <a:pt x="3" y="675"/>
                  <a:pt x="1" y="694"/>
                  <a:pt x="8" y="712"/>
                </a:cubicBezTo>
                <a:cubicBezTo>
                  <a:pt x="15" y="730"/>
                  <a:pt x="34" y="742"/>
                  <a:pt x="40" y="760"/>
                </a:cubicBezTo>
                <a:cubicBezTo>
                  <a:pt x="43" y="768"/>
                  <a:pt x="45" y="776"/>
                  <a:pt x="48" y="784"/>
                </a:cubicBezTo>
                <a:cubicBezTo>
                  <a:pt x="40" y="814"/>
                  <a:pt x="26" y="835"/>
                  <a:pt x="16" y="864"/>
                </a:cubicBezTo>
                <a:cubicBezTo>
                  <a:pt x="20" y="917"/>
                  <a:pt x="3" y="974"/>
                  <a:pt x="56" y="992"/>
                </a:cubicBezTo>
                <a:cubicBezTo>
                  <a:pt x="82" y="1018"/>
                  <a:pt x="51" y="1032"/>
                  <a:pt x="60" y="1064"/>
                </a:cubicBezTo>
                <a:cubicBezTo>
                  <a:pt x="66" y="1085"/>
                  <a:pt x="99" y="1083"/>
                  <a:pt x="104" y="1104"/>
                </a:cubicBezTo>
                <a:cubicBezTo>
                  <a:pt x="106" y="1112"/>
                  <a:pt x="105" y="1123"/>
                  <a:pt x="112" y="1128"/>
                </a:cubicBezTo>
                <a:cubicBezTo>
                  <a:pt x="126" y="1138"/>
                  <a:pt x="144" y="1139"/>
                  <a:pt x="160" y="1144"/>
                </a:cubicBezTo>
                <a:cubicBezTo>
                  <a:pt x="180" y="1151"/>
                  <a:pt x="245" y="1152"/>
                  <a:pt x="224" y="1152"/>
                </a:cubicBezTo>
                <a:cubicBezTo>
                  <a:pt x="187" y="1152"/>
                  <a:pt x="149" y="1147"/>
                  <a:pt x="112" y="1144"/>
                </a:cubicBezTo>
                <a:cubicBezTo>
                  <a:pt x="145" y="1145"/>
                  <a:pt x="349" y="1125"/>
                  <a:pt x="424" y="1128"/>
                </a:cubicBezTo>
                <a:cubicBezTo>
                  <a:pt x="499" y="1131"/>
                  <a:pt x="531" y="1161"/>
                  <a:pt x="564" y="1164"/>
                </a:cubicBezTo>
                <a:cubicBezTo>
                  <a:pt x="597" y="1167"/>
                  <a:pt x="607" y="1170"/>
                  <a:pt x="624" y="1144"/>
                </a:cubicBezTo>
                <a:cubicBezTo>
                  <a:pt x="639" y="1099"/>
                  <a:pt x="649" y="1053"/>
                  <a:pt x="664" y="1008"/>
                </a:cubicBezTo>
                <a:cubicBezTo>
                  <a:pt x="669" y="977"/>
                  <a:pt x="696" y="972"/>
                  <a:pt x="692" y="960"/>
                </a:cubicBezTo>
                <a:cubicBezTo>
                  <a:pt x="688" y="948"/>
                  <a:pt x="657" y="945"/>
                  <a:pt x="640" y="936"/>
                </a:cubicBezTo>
                <a:cubicBezTo>
                  <a:pt x="626" y="923"/>
                  <a:pt x="592" y="904"/>
                  <a:pt x="592" y="904"/>
                </a:cubicBezTo>
                <a:cubicBezTo>
                  <a:pt x="555" y="849"/>
                  <a:pt x="566" y="874"/>
                  <a:pt x="552" y="832"/>
                </a:cubicBezTo>
                <a:cubicBezTo>
                  <a:pt x="555" y="800"/>
                  <a:pt x="551" y="767"/>
                  <a:pt x="560" y="736"/>
                </a:cubicBezTo>
                <a:cubicBezTo>
                  <a:pt x="563" y="727"/>
                  <a:pt x="575" y="723"/>
                  <a:pt x="584" y="720"/>
                </a:cubicBezTo>
                <a:cubicBezTo>
                  <a:pt x="592" y="717"/>
                  <a:pt x="607" y="745"/>
                  <a:pt x="620" y="744"/>
                </a:cubicBezTo>
                <a:cubicBezTo>
                  <a:pt x="633" y="743"/>
                  <a:pt x="645" y="724"/>
                  <a:pt x="664" y="716"/>
                </a:cubicBezTo>
                <a:cubicBezTo>
                  <a:pt x="683" y="708"/>
                  <a:pt x="703" y="701"/>
                  <a:pt x="736" y="696"/>
                </a:cubicBezTo>
                <a:cubicBezTo>
                  <a:pt x="809" y="672"/>
                  <a:pt x="767" y="678"/>
                  <a:pt x="864" y="688"/>
                </a:cubicBezTo>
                <a:cubicBezTo>
                  <a:pt x="892" y="698"/>
                  <a:pt x="881" y="748"/>
                  <a:pt x="896" y="764"/>
                </a:cubicBezTo>
                <a:cubicBezTo>
                  <a:pt x="911" y="780"/>
                  <a:pt x="929" y="779"/>
                  <a:pt x="952" y="784"/>
                </a:cubicBezTo>
                <a:cubicBezTo>
                  <a:pt x="978" y="788"/>
                  <a:pt x="1005" y="789"/>
                  <a:pt x="1032" y="792"/>
                </a:cubicBezTo>
                <a:cubicBezTo>
                  <a:pt x="1051" y="796"/>
                  <a:pt x="1056" y="829"/>
                  <a:pt x="1068" y="836"/>
                </a:cubicBezTo>
                <a:cubicBezTo>
                  <a:pt x="1080" y="843"/>
                  <a:pt x="1093" y="849"/>
                  <a:pt x="1104" y="832"/>
                </a:cubicBezTo>
                <a:cubicBezTo>
                  <a:pt x="1157" y="821"/>
                  <a:pt x="1180" y="831"/>
                  <a:pt x="1136" y="736"/>
                </a:cubicBezTo>
                <a:cubicBezTo>
                  <a:pt x="1128" y="719"/>
                  <a:pt x="1088" y="704"/>
                  <a:pt x="1088" y="704"/>
                </a:cubicBezTo>
                <a:cubicBezTo>
                  <a:pt x="1079" y="695"/>
                  <a:pt x="1100" y="718"/>
                  <a:pt x="1100" y="692"/>
                </a:cubicBezTo>
                <a:cubicBezTo>
                  <a:pt x="1100" y="666"/>
                  <a:pt x="1085" y="589"/>
                  <a:pt x="1088" y="548"/>
                </a:cubicBezTo>
                <a:cubicBezTo>
                  <a:pt x="1091" y="507"/>
                  <a:pt x="1107" y="469"/>
                  <a:pt x="1120" y="448"/>
                </a:cubicBezTo>
                <a:cubicBezTo>
                  <a:pt x="1130" y="433"/>
                  <a:pt x="1153" y="434"/>
                  <a:pt x="1168" y="424"/>
                </a:cubicBezTo>
                <a:cubicBezTo>
                  <a:pt x="1186" y="410"/>
                  <a:pt x="1212" y="388"/>
                  <a:pt x="1240" y="376"/>
                </a:cubicBezTo>
                <a:cubicBezTo>
                  <a:pt x="1268" y="364"/>
                  <a:pt x="1307" y="361"/>
                  <a:pt x="1336" y="352"/>
                </a:cubicBezTo>
                <a:cubicBezTo>
                  <a:pt x="1364" y="345"/>
                  <a:pt x="1391" y="334"/>
                  <a:pt x="1416" y="320"/>
                </a:cubicBezTo>
                <a:cubicBezTo>
                  <a:pt x="1433" y="311"/>
                  <a:pt x="1456" y="312"/>
                  <a:pt x="1456" y="312"/>
                </a:cubicBezTo>
                <a:cubicBezTo>
                  <a:pt x="1463" y="288"/>
                  <a:pt x="1481" y="213"/>
                  <a:pt x="1484" y="188"/>
                </a:cubicBezTo>
                <a:cubicBezTo>
                  <a:pt x="1487" y="163"/>
                  <a:pt x="1479" y="168"/>
                  <a:pt x="1476" y="160"/>
                </a:cubicBezTo>
                <a:cubicBezTo>
                  <a:pt x="1469" y="132"/>
                  <a:pt x="1487" y="164"/>
                  <a:pt x="1468" y="140"/>
                </a:cubicBezTo>
                <a:cubicBezTo>
                  <a:pt x="1449" y="116"/>
                  <a:pt x="1386" y="26"/>
                  <a:pt x="1360" y="16"/>
                </a:cubicBezTo>
                <a:cubicBezTo>
                  <a:pt x="1334" y="33"/>
                  <a:pt x="1326" y="52"/>
                  <a:pt x="1312" y="80"/>
                </a:cubicBezTo>
                <a:cubicBezTo>
                  <a:pt x="1308" y="88"/>
                  <a:pt x="1309" y="97"/>
                  <a:pt x="1304" y="104"/>
                </a:cubicBezTo>
                <a:cubicBezTo>
                  <a:pt x="1300" y="110"/>
                  <a:pt x="1276" y="85"/>
                  <a:pt x="1268" y="92"/>
                </a:cubicBezTo>
                <a:cubicBezTo>
                  <a:pt x="1258" y="95"/>
                  <a:pt x="1254" y="109"/>
                  <a:pt x="1244" y="120"/>
                </a:cubicBezTo>
                <a:cubicBezTo>
                  <a:pt x="1239" y="132"/>
                  <a:pt x="1221" y="144"/>
                  <a:pt x="1208" y="160"/>
                </a:cubicBezTo>
                <a:cubicBezTo>
                  <a:pt x="1195" y="176"/>
                  <a:pt x="1180" y="208"/>
                  <a:pt x="1168" y="216"/>
                </a:cubicBezTo>
                <a:cubicBezTo>
                  <a:pt x="1157" y="213"/>
                  <a:pt x="1143" y="216"/>
                  <a:pt x="1136" y="208"/>
                </a:cubicBezTo>
                <a:cubicBezTo>
                  <a:pt x="1125" y="195"/>
                  <a:pt x="1134" y="169"/>
                  <a:pt x="1120" y="160"/>
                </a:cubicBezTo>
                <a:cubicBezTo>
                  <a:pt x="1089" y="139"/>
                  <a:pt x="1105" y="147"/>
                  <a:pt x="1072" y="136"/>
                </a:cubicBezTo>
                <a:cubicBezTo>
                  <a:pt x="1048" y="139"/>
                  <a:pt x="1023" y="136"/>
                  <a:pt x="1000" y="144"/>
                </a:cubicBezTo>
                <a:cubicBezTo>
                  <a:pt x="960" y="157"/>
                  <a:pt x="956" y="177"/>
                  <a:pt x="928" y="200"/>
                </a:cubicBezTo>
                <a:cubicBezTo>
                  <a:pt x="907" y="218"/>
                  <a:pt x="838" y="246"/>
                  <a:pt x="808" y="256"/>
                </a:cubicBezTo>
                <a:cubicBezTo>
                  <a:pt x="709" y="245"/>
                  <a:pt x="724" y="256"/>
                  <a:pt x="712" y="160"/>
                </a:cubicBezTo>
                <a:cubicBezTo>
                  <a:pt x="669" y="163"/>
                  <a:pt x="618" y="149"/>
                  <a:pt x="584" y="176"/>
                </a:cubicBezTo>
                <a:cubicBezTo>
                  <a:pt x="576" y="182"/>
                  <a:pt x="575" y="194"/>
                  <a:pt x="568" y="200"/>
                </a:cubicBezTo>
                <a:cubicBezTo>
                  <a:pt x="534" y="230"/>
                  <a:pt x="529" y="229"/>
                  <a:pt x="496" y="240"/>
                </a:cubicBezTo>
                <a:cubicBezTo>
                  <a:pt x="477" y="239"/>
                  <a:pt x="493" y="193"/>
                  <a:pt x="484" y="172"/>
                </a:cubicBezTo>
                <a:cubicBezTo>
                  <a:pt x="475" y="151"/>
                  <a:pt x="452" y="128"/>
                  <a:pt x="440" y="112"/>
                </a:cubicBezTo>
                <a:cubicBezTo>
                  <a:pt x="433" y="94"/>
                  <a:pt x="412" y="76"/>
                  <a:pt x="412" y="76"/>
                </a:cubicBezTo>
                <a:cubicBezTo>
                  <a:pt x="400" y="0"/>
                  <a:pt x="402" y="50"/>
                  <a:pt x="352" y="0"/>
                </a:cubicBezTo>
              </a:path>
            </a:pathLst>
          </a:custGeom>
          <a:solidFill>
            <a:srgbClr val="C0C0C0"/>
          </a:solidFill>
          <a:ln w="38100" cmpd="sng">
            <a:solidFill>
              <a:srgbClr val="5F5F5F"/>
            </a:solidFill>
            <a:round/>
            <a:headEnd/>
            <a:tailEnd/>
          </a:ln>
          <a:effectLst/>
        </p:spPr>
        <p:txBody>
          <a:bodyPr/>
          <a:lstStyle/>
          <a:p>
            <a:endParaRPr lang="ru-RU"/>
          </a:p>
        </p:txBody>
      </p:sp>
      <p:sp>
        <p:nvSpPr>
          <p:cNvPr id="26628" name="Text Box 4"/>
          <p:cNvSpPr txBox="1">
            <a:spLocks noChangeArrowheads="1"/>
          </p:cNvSpPr>
          <p:nvPr/>
        </p:nvSpPr>
        <p:spPr bwMode="auto">
          <a:xfrm>
            <a:off x="3587750" y="2181225"/>
            <a:ext cx="3716338" cy="434975"/>
          </a:xfrm>
          <a:prstGeom prst="rect">
            <a:avLst/>
          </a:prstGeom>
          <a:solidFill>
            <a:srgbClr val="DDDDDD"/>
          </a:solidFill>
          <a:ln w="38100">
            <a:solidFill>
              <a:schemeClr val="tx1"/>
            </a:solidFill>
            <a:miter lim="800000"/>
            <a:headEnd/>
            <a:tailEnd/>
          </a:ln>
          <a:effectLst/>
        </p:spPr>
        <p:txBody>
          <a:bodyPr wrap="none">
            <a:spAutoFit/>
          </a:bodyPr>
          <a:lstStyle/>
          <a:p>
            <a:pPr algn="ctr"/>
            <a:r>
              <a:rPr lang="uk-UA" sz="2000" b="1">
                <a:latin typeface="Arial Black" pitchFamily="34" charset="0"/>
              </a:rPr>
              <a:t>ГЕРМАНСКАЯ ИМПЕРИЯ</a:t>
            </a:r>
            <a:endParaRPr lang="ru-RU" sz="2000" b="1">
              <a:latin typeface="Arial Black" pitchFamily="34" charset="0"/>
            </a:endParaRPr>
          </a:p>
        </p:txBody>
      </p:sp>
      <p:sp>
        <p:nvSpPr>
          <p:cNvPr id="26629" name="Freeform 5"/>
          <p:cNvSpPr>
            <a:spLocks/>
          </p:cNvSpPr>
          <p:nvPr/>
        </p:nvSpPr>
        <p:spPr bwMode="auto">
          <a:xfrm>
            <a:off x="3556000" y="2719388"/>
            <a:ext cx="2444750" cy="2027237"/>
          </a:xfrm>
          <a:custGeom>
            <a:avLst/>
            <a:gdLst/>
            <a:ahLst/>
            <a:cxnLst>
              <a:cxn ang="0">
                <a:pos x="972" y="135"/>
              </a:cxn>
              <a:cxn ang="0">
                <a:pos x="1086" y="141"/>
              </a:cxn>
              <a:cxn ang="0">
                <a:pos x="1206" y="69"/>
              </a:cxn>
              <a:cxn ang="0">
                <a:pos x="1314" y="21"/>
              </a:cxn>
              <a:cxn ang="0">
                <a:pos x="1530" y="159"/>
              </a:cxn>
              <a:cxn ang="0">
                <a:pos x="1554" y="315"/>
              </a:cxn>
              <a:cxn ang="0">
                <a:pos x="1536" y="369"/>
              </a:cxn>
              <a:cxn ang="0">
                <a:pos x="1506" y="483"/>
              </a:cxn>
              <a:cxn ang="0">
                <a:pos x="1566" y="549"/>
              </a:cxn>
              <a:cxn ang="0">
                <a:pos x="1524" y="735"/>
              </a:cxn>
              <a:cxn ang="0">
                <a:pos x="1374" y="783"/>
              </a:cxn>
              <a:cxn ang="0">
                <a:pos x="1212" y="849"/>
              </a:cxn>
              <a:cxn ang="0">
                <a:pos x="1152" y="915"/>
              </a:cxn>
              <a:cxn ang="0">
                <a:pos x="913" y="931"/>
              </a:cxn>
              <a:cxn ang="0">
                <a:pos x="930" y="999"/>
              </a:cxn>
              <a:cxn ang="0">
                <a:pos x="846" y="1131"/>
              </a:cxn>
              <a:cxn ang="0">
                <a:pos x="840" y="1221"/>
              </a:cxn>
              <a:cxn ang="0">
                <a:pos x="901" y="1275"/>
              </a:cxn>
              <a:cxn ang="0">
                <a:pos x="708" y="1191"/>
              </a:cxn>
              <a:cxn ang="0">
                <a:pos x="600" y="1119"/>
              </a:cxn>
              <a:cxn ang="0">
                <a:pos x="534" y="1059"/>
              </a:cxn>
              <a:cxn ang="0">
                <a:pos x="462" y="933"/>
              </a:cxn>
              <a:cxn ang="0">
                <a:pos x="353" y="863"/>
              </a:cxn>
              <a:cxn ang="0">
                <a:pos x="336" y="735"/>
              </a:cxn>
              <a:cxn ang="0">
                <a:pos x="318" y="639"/>
              </a:cxn>
              <a:cxn ang="0">
                <a:pos x="258" y="621"/>
              </a:cxn>
              <a:cxn ang="0">
                <a:pos x="186" y="663"/>
              </a:cxn>
              <a:cxn ang="0">
                <a:pos x="48" y="711"/>
              </a:cxn>
              <a:cxn ang="0">
                <a:pos x="0" y="507"/>
              </a:cxn>
              <a:cxn ang="0">
                <a:pos x="174" y="471"/>
              </a:cxn>
              <a:cxn ang="0">
                <a:pos x="252" y="495"/>
              </a:cxn>
              <a:cxn ang="0">
                <a:pos x="366" y="417"/>
              </a:cxn>
              <a:cxn ang="0">
                <a:pos x="402" y="327"/>
              </a:cxn>
              <a:cxn ang="0">
                <a:pos x="324" y="225"/>
              </a:cxn>
              <a:cxn ang="0">
                <a:pos x="288" y="153"/>
              </a:cxn>
              <a:cxn ang="0">
                <a:pos x="389" y="39"/>
              </a:cxn>
              <a:cxn ang="0">
                <a:pos x="456" y="27"/>
              </a:cxn>
              <a:cxn ang="0">
                <a:pos x="581" y="7"/>
              </a:cxn>
              <a:cxn ang="0">
                <a:pos x="642" y="81"/>
              </a:cxn>
              <a:cxn ang="0">
                <a:pos x="750" y="141"/>
              </a:cxn>
              <a:cxn ang="0">
                <a:pos x="882" y="129"/>
              </a:cxn>
            </a:cxnLst>
            <a:rect l="0" t="0" r="r" b="b"/>
            <a:pathLst>
              <a:path w="1572" h="1277">
                <a:moveTo>
                  <a:pt x="882" y="129"/>
                </a:moveTo>
                <a:cubicBezTo>
                  <a:pt x="912" y="131"/>
                  <a:pt x="942" y="131"/>
                  <a:pt x="972" y="135"/>
                </a:cubicBezTo>
                <a:cubicBezTo>
                  <a:pt x="985" y="137"/>
                  <a:pt x="1008" y="147"/>
                  <a:pt x="1008" y="147"/>
                </a:cubicBezTo>
                <a:cubicBezTo>
                  <a:pt x="1034" y="145"/>
                  <a:pt x="1060" y="146"/>
                  <a:pt x="1086" y="141"/>
                </a:cubicBezTo>
                <a:cubicBezTo>
                  <a:pt x="1111" y="136"/>
                  <a:pt x="1117" y="104"/>
                  <a:pt x="1134" y="93"/>
                </a:cubicBezTo>
                <a:cubicBezTo>
                  <a:pt x="1151" y="82"/>
                  <a:pt x="1185" y="76"/>
                  <a:pt x="1206" y="69"/>
                </a:cubicBezTo>
                <a:cubicBezTo>
                  <a:pt x="1231" y="61"/>
                  <a:pt x="1261" y="39"/>
                  <a:pt x="1278" y="33"/>
                </a:cubicBezTo>
                <a:cubicBezTo>
                  <a:pt x="1290" y="29"/>
                  <a:pt x="1314" y="21"/>
                  <a:pt x="1314" y="21"/>
                </a:cubicBezTo>
                <a:cubicBezTo>
                  <a:pt x="1398" y="28"/>
                  <a:pt x="1418" y="35"/>
                  <a:pt x="1476" y="93"/>
                </a:cubicBezTo>
                <a:cubicBezTo>
                  <a:pt x="1485" y="119"/>
                  <a:pt x="1512" y="137"/>
                  <a:pt x="1530" y="159"/>
                </a:cubicBezTo>
                <a:cubicBezTo>
                  <a:pt x="1550" y="183"/>
                  <a:pt x="1554" y="214"/>
                  <a:pt x="1560" y="243"/>
                </a:cubicBezTo>
                <a:cubicBezTo>
                  <a:pt x="1558" y="267"/>
                  <a:pt x="1558" y="291"/>
                  <a:pt x="1554" y="315"/>
                </a:cubicBezTo>
                <a:cubicBezTo>
                  <a:pt x="1552" y="327"/>
                  <a:pt x="1546" y="339"/>
                  <a:pt x="1542" y="351"/>
                </a:cubicBezTo>
                <a:cubicBezTo>
                  <a:pt x="1540" y="357"/>
                  <a:pt x="1536" y="369"/>
                  <a:pt x="1536" y="369"/>
                </a:cubicBezTo>
                <a:cubicBezTo>
                  <a:pt x="1528" y="424"/>
                  <a:pt x="1534" y="398"/>
                  <a:pt x="1518" y="447"/>
                </a:cubicBezTo>
                <a:cubicBezTo>
                  <a:pt x="1514" y="459"/>
                  <a:pt x="1506" y="483"/>
                  <a:pt x="1506" y="483"/>
                </a:cubicBezTo>
                <a:cubicBezTo>
                  <a:pt x="1517" y="494"/>
                  <a:pt x="1532" y="501"/>
                  <a:pt x="1542" y="513"/>
                </a:cubicBezTo>
                <a:cubicBezTo>
                  <a:pt x="1551" y="524"/>
                  <a:pt x="1566" y="549"/>
                  <a:pt x="1566" y="549"/>
                </a:cubicBezTo>
                <a:cubicBezTo>
                  <a:pt x="1564" y="603"/>
                  <a:pt x="1572" y="658"/>
                  <a:pt x="1560" y="711"/>
                </a:cubicBezTo>
                <a:cubicBezTo>
                  <a:pt x="1557" y="725"/>
                  <a:pt x="1536" y="727"/>
                  <a:pt x="1524" y="735"/>
                </a:cubicBezTo>
                <a:cubicBezTo>
                  <a:pt x="1496" y="754"/>
                  <a:pt x="1443" y="756"/>
                  <a:pt x="1410" y="765"/>
                </a:cubicBezTo>
                <a:cubicBezTo>
                  <a:pt x="1321" y="790"/>
                  <a:pt x="1470" y="748"/>
                  <a:pt x="1374" y="783"/>
                </a:cubicBezTo>
                <a:cubicBezTo>
                  <a:pt x="1359" y="789"/>
                  <a:pt x="1326" y="795"/>
                  <a:pt x="1326" y="795"/>
                </a:cubicBezTo>
                <a:cubicBezTo>
                  <a:pt x="1280" y="826"/>
                  <a:pt x="1258" y="803"/>
                  <a:pt x="1212" y="849"/>
                </a:cubicBezTo>
                <a:cubicBezTo>
                  <a:pt x="1211" y="856"/>
                  <a:pt x="1205" y="900"/>
                  <a:pt x="1200" y="903"/>
                </a:cubicBezTo>
                <a:cubicBezTo>
                  <a:pt x="1186" y="911"/>
                  <a:pt x="1152" y="915"/>
                  <a:pt x="1152" y="915"/>
                </a:cubicBezTo>
                <a:cubicBezTo>
                  <a:pt x="1098" y="912"/>
                  <a:pt x="1057" y="913"/>
                  <a:pt x="1008" y="897"/>
                </a:cubicBezTo>
                <a:cubicBezTo>
                  <a:pt x="972" y="899"/>
                  <a:pt x="948" y="924"/>
                  <a:pt x="913" y="931"/>
                </a:cubicBezTo>
                <a:cubicBezTo>
                  <a:pt x="891" y="935"/>
                  <a:pt x="886" y="948"/>
                  <a:pt x="894" y="969"/>
                </a:cubicBezTo>
                <a:cubicBezTo>
                  <a:pt x="898" y="979"/>
                  <a:pt x="921" y="993"/>
                  <a:pt x="930" y="999"/>
                </a:cubicBezTo>
                <a:cubicBezTo>
                  <a:pt x="950" y="1060"/>
                  <a:pt x="917" y="1065"/>
                  <a:pt x="870" y="1077"/>
                </a:cubicBezTo>
                <a:cubicBezTo>
                  <a:pt x="855" y="1165"/>
                  <a:pt x="878" y="1074"/>
                  <a:pt x="846" y="1131"/>
                </a:cubicBezTo>
                <a:cubicBezTo>
                  <a:pt x="840" y="1142"/>
                  <a:pt x="834" y="1167"/>
                  <a:pt x="834" y="1167"/>
                </a:cubicBezTo>
                <a:cubicBezTo>
                  <a:pt x="836" y="1185"/>
                  <a:pt x="834" y="1204"/>
                  <a:pt x="840" y="1221"/>
                </a:cubicBezTo>
                <a:cubicBezTo>
                  <a:pt x="843" y="1229"/>
                  <a:pt x="853" y="1232"/>
                  <a:pt x="858" y="1239"/>
                </a:cubicBezTo>
                <a:cubicBezTo>
                  <a:pt x="862" y="1246"/>
                  <a:pt x="915" y="1273"/>
                  <a:pt x="901" y="1275"/>
                </a:cubicBezTo>
                <a:cubicBezTo>
                  <a:pt x="887" y="1277"/>
                  <a:pt x="806" y="1265"/>
                  <a:pt x="774" y="1251"/>
                </a:cubicBezTo>
                <a:cubicBezTo>
                  <a:pt x="731" y="1223"/>
                  <a:pt x="742" y="1218"/>
                  <a:pt x="708" y="1191"/>
                </a:cubicBezTo>
                <a:cubicBezTo>
                  <a:pt x="708" y="1191"/>
                  <a:pt x="663" y="1161"/>
                  <a:pt x="654" y="1155"/>
                </a:cubicBezTo>
                <a:cubicBezTo>
                  <a:pt x="636" y="1143"/>
                  <a:pt x="618" y="1131"/>
                  <a:pt x="600" y="1119"/>
                </a:cubicBezTo>
                <a:cubicBezTo>
                  <a:pt x="594" y="1115"/>
                  <a:pt x="582" y="1107"/>
                  <a:pt x="582" y="1107"/>
                </a:cubicBezTo>
                <a:cubicBezTo>
                  <a:pt x="568" y="1086"/>
                  <a:pt x="555" y="1073"/>
                  <a:pt x="534" y="1059"/>
                </a:cubicBezTo>
                <a:cubicBezTo>
                  <a:pt x="525" y="1046"/>
                  <a:pt x="513" y="1036"/>
                  <a:pt x="504" y="1023"/>
                </a:cubicBezTo>
                <a:cubicBezTo>
                  <a:pt x="487" y="997"/>
                  <a:pt x="475" y="962"/>
                  <a:pt x="462" y="933"/>
                </a:cubicBezTo>
                <a:cubicBezTo>
                  <a:pt x="446" y="896"/>
                  <a:pt x="432" y="849"/>
                  <a:pt x="396" y="825"/>
                </a:cubicBezTo>
                <a:cubicBezTo>
                  <a:pt x="381" y="806"/>
                  <a:pt x="363" y="865"/>
                  <a:pt x="353" y="863"/>
                </a:cubicBezTo>
                <a:cubicBezTo>
                  <a:pt x="343" y="861"/>
                  <a:pt x="339" y="834"/>
                  <a:pt x="336" y="813"/>
                </a:cubicBezTo>
                <a:cubicBezTo>
                  <a:pt x="326" y="783"/>
                  <a:pt x="322" y="779"/>
                  <a:pt x="336" y="735"/>
                </a:cubicBezTo>
                <a:cubicBezTo>
                  <a:pt x="340" y="721"/>
                  <a:pt x="360" y="699"/>
                  <a:pt x="360" y="699"/>
                </a:cubicBezTo>
                <a:cubicBezTo>
                  <a:pt x="352" y="649"/>
                  <a:pt x="364" y="670"/>
                  <a:pt x="318" y="639"/>
                </a:cubicBezTo>
                <a:cubicBezTo>
                  <a:pt x="311" y="634"/>
                  <a:pt x="302" y="635"/>
                  <a:pt x="294" y="633"/>
                </a:cubicBezTo>
                <a:cubicBezTo>
                  <a:pt x="282" y="629"/>
                  <a:pt x="258" y="621"/>
                  <a:pt x="258" y="621"/>
                </a:cubicBezTo>
                <a:cubicBezTo>
                  <a:pt x="242" y="623"/>
                  <a:pt x="224" y="619"/>
                  <a:pt x="210" y="627"/>
                </a:cubicBezTo>
                <a:cubicBezTo>
                  <a:pt x="198" y="634"/>
                  <a:pt x="194" y="651"/>
                  <a:pt x="186" y="663"/>
                </a:cubicBezTo>
                <a:cubicBezTo>
                  <a:pt x="172" y="684"/>
                  <a:pt x="137" y="709"/>
                  <a:pt x="114" y="717"/>
                </a:cubicBezTo>
                <a:cubicBezTo>
                  <a:pt x="92" y="715"/>
                  <a:pt x="69" y="719"/>
                  <a:pt x="48" y="711"/>
                </a:cubicBezTo>
                <a:cubicBezTo>
                  <a:pt x="20" y="700"/>
                  <a:pt x="42" y="645"/>
                  <a:pt x="48" y="627"/>
                </a:cubicBezTo>
                <a:cubicBezTo>
                  <a:pt x="43" y="570"/>
                  <a:pt x="46" y="538"/>
                  <a:pt x="0" y="507"/>
                </a:cubicBezTo>
                <a:cubicBezTo>
                  <a:pt x="15" y="480"/>
                  <a:pt x="108" y="461"/>
                  <a:pt x="137" y="455"/>
                </a:cubicBezTo>
                <a:cubicBezTo>
                  <a:pt x="166" y="449"/>
                  <a:pt x="160" y="468"/>
                  <a:pt x="174" y="471"/>
                </a:cubicBezTo>
                <a:cubicBezTo>
                  <a:pt x="209" y="467"/>
                  <a:pt x="209" y="469"/>
                  <a:pt x="222" y="473"/>
                </a:cubicBezTo>
                <a:cubicBezTo>
                  <a:pt x="235" y="477"/>
                  <a:pt x="234" y="492"/>
                  <a:pt x="252" y="495"/>
                </a:cubicBezTo>
                <a:cubicBezTo>
                  <a:pt x="278" y="493"/>
                  <a:pt x="306" y="499"/>
                  <a:pt x="330" y="489"/>
                </a:cubicBezTo>
                <a:cubicBezTo>
                  <a:pt x="348" y="482"/>
                  <a:pt x="361" y="432"/>
                  <a:pt x="366" y="417"/>
                </a:cubicBezTo>
                <a:cubicBezTo>
                  <a:pt x="373" y="396"/>
                  <a:pt x="382" y="382"/>
                  <a:pt x="390" y="363"/>
                </a:cubicBezTo>
                <a:cubicBezTo>
                  <a:pt x="395" y="351"/>
                  <a:pt x="402" y="327"/>
                  <a:pt x="402" y="327"/>
                </a:cubicBezTo>
                <a:cubicBezTo>
                  <a:pt x="400" y="307"/>
                  <a:pt x="402" y="286"/>
                  <a:pt x="396" y="267"/>
                </a:cubicBezTo>
                <a:cubicBezTo>
                  <a:pt x="388" y="243"/>
                  <a:pt x="344" y="239"/>
                  <a:pt x="324" y="225"/>
                </a:cubicBezTo>
                <a:cubicBezTo>
                  <a:pt x="316" y="213"/>
                  <a:pt x="305" y="203"/>
                  <a:pt x="300" y="189"/>
                </a:cubicBezTo>
                <a:cubicBezTo>
                  <a:pt x="296" y="177"/>
                  <a:pt x="288" y="153"/>
                  <a:pt x="288" y="153"/>
                </a:cubicBezTo>
                <a:cubicBezTo>
                  <a:pt x="290" y="127"/>
                  <a:pt x="272" y="89"/>
                  <a:pt x="294" y="75"/>
                </a:cubicBezTo>
                <a:cubicBezTo>
                  <a:pt x="311" y="61"/>
                  <a:pt x="366" y="42"/>
                  <a:pt x="389" y="39"/>
                </a:cubicBezTo>
                <a:cubicBezTo>
                  <a:pt x="411" y="31"/>
                  <a:pt x="418" y="29"/>
                  <a:pt x="429" y="27"/>
                </a:cubicBezTo>
                <a:cubicBezTo>
                  <a:pt x="436" y="7"/>
                  <a:pt x="435" y="36"/>
                  <a:pt x="456" y="27"/>
                </a:cubicBezTo>
                <a:cubicBezTo>
                  <a:pt x="468" y="22"/>
                  <a:pt x="492" y="15"/>
                  <a:pt x="492" y="15"/>
                </a:cubicBezTo>
                <a:cubicBezTo>
                  <a:pt x="508" y="16"/>
                  <a:pt x="565" y="0"/>
                  <a:pt x="581" y="7"/>
                </a:cubicBezTo>
                <a:cubicBezTo>
                  <a:pt x="597" y="14"/>
                  <a:pt x="578" y="45"/>
                  <a:pt x="588" y="57"/>
                </a:cubicBezTo>
                <a:cubicBezTo>
                  <a:pt x="603" y="67"/>
                  <a:pt x="626" y="72"/>
                  <a:pt x="642" y="81"/>
                </a:cubicBezTo>
                <a:cubicBezTo>
                  <a:pt x="661" y="92"/>
                  <a:pt x="678" y="105"/>
                  <a:pt x="696" y="117"/>
                </a:cubicBezTo>
                <a:cubicBezTo>
                  <a:pt x="725" y="136"/>
                  <a:pt x="707" y="127"/>
                  <a:pt x="750" y="141"/>
                </a:cubicBezTo>
                <a:cubicBezTo>
                  <a:pt x="762" y="145"/>
                  <a:pt x="786" y="153"/>
                  <a:pt x="786" y="153"/>
                </a:cubicBezTo>
                <a:cubicBezTo>
                  <a:pt x="908" y="147"/>
                  <a:pt x="927" y="174"/>
                  <a:pt x="882" y="129"/>
                </a:cubicBezTo>
                <a:close/>
              </a:path>
            </a:pathLst>
          </a:custGeom>
          <a:solidFill>
            <a:srgbClr val="FF9933"/>
          </a:solidFill>
          <a:ln w="38100" cmpd="sng">
            <a:solidFill>
              <a:srgbClr val="CC6600"/>
            </a:solidFill>
            <a:round/>
            <a:headEnd/>
            <a:tailEnd/>
          </a:ln>
          <a:effectLst/>
        </p:spPr>
        <p:txBody>
          <a:bodyPr/>
          <a:lstStyle/>
          <a:p>
            <a:endParaRPr lang="ru-RU"/>
          </a:p>
        </p:txBody>
      </p:sp>
      <p:sp>
        <p:nvSpPr>
          <p:cNvPr id="26630" name="Text Box 6"/>
          <p:cNvSpPr txBox="1">
            <a:spLocks noChangeArrowheads="1"/>
          </p:cNvSpPr>
          <p:nvPr/>
        </p:nvSpPr>
        <p:spPr bwMode="auto">
          <a:xfrm>
            <a:off x="4211638" y="3281363"/>
            <a:ext cx="4919662" cy="434975"/>
          </a:xfrm>
          <a:prstGeom prst="rect">
            <a:avLst/>
          </a:prstGeom>
          <a:solidFill>
            <a:srgbClr val="FFCC99"/>
          </a:solidFill>
          <a:ln w="38100">
            <a:solidFill>
              <a:srgbClr val="990033"/>
            </a:solidFill>
            <a:miter lim="800000"/>
            <a:headEnd/>
            <a:tailEnd/>
          </a:ln>
          <a:effectLst/>
        </p:spPr>
        <p:txBody>
          <a:bodyPr wrap="none">
            <a:spAutoFit/>
          </a:bodyPr>
          <a:lstStyle/>
          <a:p>
            <a:pPr algn="ctr"/>
            <a:r>
              <a:rPr lang="uk-UA" sz="2000" b="1">
                <a:solidFill>
                  <a:srgbClr val="990033"/>
                </a:solidFill>
                <a:latin typeface="Arial Black" pitchFamily="34" charset="0"/>
              </a:rPr>
              <a:t>АВСТРО-ВЕНГЕРСКАЯ ИМПЕРИЯ</a:t>
            </a:r>
            <a:endParaRPr lang="ru-RU" sz="2000" b="1">
              <a:solidFill>
                <a:srgbClr val="990033"/>
              </a:solidFill>
              <a:latin typeface="Arial Black" pitchFamily="34" charset="0"/>
            </a:endParaRPr>
          </a:p>
        </p:txBody>
      </p:sp>
      <p:sp>
        <p:nvSpPr>
          <p:cNvPr id="26631" name="Freeform 7"/>
          <p:cNvSpPr>
            <a:spLocks/>
          </p:cNvSpPr>
          <p:nvPr/>
        </p:nvSpPr>
        <p:spPr bwMode="auto">
          <a:xfrm>
            <a:off x="2986088" y="3714750"/>
            <a:ext cx="1889125" cy="2057400"/>
          </a:xfrm>
          <a:custGeom>
            <a:avLst/>
            <a:gdLst/>
            <a:ahLst/>
            <a:cxnLst>
              <a:cxn ang="0">
                <a:pos x="258" y="36"/>
              </a:cxn>
              <a:cxn ang="0">
                <a:pos x="210" y="12"/>
              </a:cxn>
              <a:cxn ang="0">
                <a:pos x="66" y="30"/>
              </a:cxn>
              <a:cxn ang="0">
                <a:pos x="6" y="120"/>
              </a:cxn>
              <a:cxn ang="0">
                <a:pos x="30" y="246"/>
              </a:cxn>
              <a:cxn ang="0">
                <a:pos x="84" y="336"/>
              </a:cxn>
              <a:cxn ang="0">
                <a:pos x="174" y="312"/>
              </a:cxn>
              <a:cxn ang="0">
                <a:pos x="228" y="294"/>
              </a:cxn>
              <a:cxn ang="0">
                <a:pos x="318" y="354"/>
              </a:cxn>
              <a:cxn ang="0">
                <a:pos x="348" y="428"/>
              </a:cxn>
              <a:cxn ang="0">
                <a:pos x="444" y="600"/>
              </a:cxn>
              <a:cxn ang="0">
                <a:pos x="492" y="628"/>
              </a:cxn>
              <a:cxn ang="0">
                <a:pos x="690" y="804"/>
              </a:cxn>
              <a:cxn ang="0">
                <a:pos x="810" y="894"/>
              </a:cxn>
              <a:cxn ang="0">
                <a:pos x="894" y="978"/>
              </a:cxn>
              <a:cxn ang="0">
                <a:pos x="942" y="1038"/>
              </a:cxn>
              <a:cxn ang="0">
                <a:pos x="906" y="1152"/>
              </a:cxn>
              <a:cxn ang="0">
                <a:pos x="954" y="1254"/>
              </a:cxn>
              <a:cxn ang="0">
                <a:pos x="996" y="1164"/>
              </a:cxn>
              <a:cxn ang="0">
                <a:pos x="1062" y="1092"/>
              </a:cxn>
              <a:cxn ang="0">
                <a:pos x="996" y="984"/>
              </a:cxn>
              <a:cxn ang="0">
                <a:pos x="1086" y="948"/>
              </a:cxn>
              <a:cxn ang="0">
                <a:pos x="1122" y="1050"/>
              </a:cxn>
              <a:cxn ang="0">
                <a:pos x="1164" y="1020"/>
              </a:cxn>
              <a:cxn ang="0">
                <a:pos x="1144" y="908"/>
              </a:cxn>
              <a:cxn ang="0">
                <a:pos x="1110" y="894"/>
              </a:cxn>
              <a:cxn ang="0">
                <a:pos x="1074" y="852"/>
              </a:cxn>
              <a:cxn ang="0">
                <a:pos x="906" y="696"/>
              </a:cxn>
              <a:cxn ang="0">
                <a:pos x="774" y="528"/>
              </a:cxn>
              <a:cxn ang="0">
                <a:pos x="696" y="444"/>
              </a:cxn>
              <a:cxn ang="0">
                <a:pos x="600" y="282"/>
              </a:cxn>
              <a:cxn ang="0">
                <a:pos x="678" y="168"/>
              </a:cxn>
              <a:cxn ang="0">
                <a:pos x="690" y="54"/>
              </a:cxn>
              <a:cxn ang="0">
                <a:pos x="684" y="20"/>
              </a:cxn>
              <a:cxn ang="0">
                <a:pos x="564" y="24"/>
              </a:cxn>
              <a:cxn ang="0">
                <a:pos x="486" y="102"/>
              </a:cxn>
              <a:cxn ang="0">
                <a:pos x="384" y="60"/>
              </a:cxn>
            </a:cxnLst>
            <a:rect l="0" t="0" r="r" b="b"/>
            <a:pathLst>
              <a:path w="1215" h="1296">
                <a:moveTo>
                  <a:pt x="396" y="6"/>
                </a:moveTo>
                <a:cubicBezTo>
                  <a:pt x="298" y="13"/>
                  <a:pt x="326" y="13"/>
                  <a:pt x="258" y="36"/>
                </a:cubicBezTo>
                <a:cubicBezTo>
                  <a:pt x="246" y="34"/>
                  <a:pt x="233" y="35"/>
                  <a:pt x="222" y="30"/>
                </a:cubicBezTo>
                <a:cubicBezTo>
                  <a:pt x="216" y="27"/>
                  <a:pt x="216" y="16"/>
                  <a:pt x="210" y="12"/>
                </a:cubicBezTo>
                <a:cubicBezTo>
                  <a:pt x="199" y="5"/>
                  <a:pt x="174" y="0"/>
                  <a:pt x="174" y="0"/>
                </a:cubicBezTo>
                <a:cubicBezTo>
                  <a:pt x="115" y="7"/>
                  <a:pt x="114" y="14"/>
                  <a:pt x="66" y="30"/>
                </a:cubicBezTo>
                <a:cubicBezTo>
                  <a:pt x="48" y="48"/>
                  <a:pt x="36" y="66"/>
                  <a:pt x="18" y="84"/>
                </a:cubicBezTo>
                <a:cubicBezTo>
                  <a:pt x="14" y="96"/>
                  <a:pt x="10" y="108"/>
                  <a:pt x="6" y="120"/>
                </a:cubicBezTo>
                <a:cubicBezTo>
                  <a:pt x="4" y="126"/>
                  <a:pt x="0" y="138"/>
                  <a:pt x="0" y="138"/>
                </a:cubicBezTo>
                <a:cubicBezTo>
                  <a:pt x="6" y="176"/>
                  <a:pt x="18" y="210"/>
                  <a:pt x="30" y="246"/>
                </a:cubicBezTo>
                <a:cubicBezTo>
                  <a:pt x="35" y="261"/>
                  <a:pt x="54" y="268"/>
                  <a:pt x="60" y="282"/>
                </a:cubicBezTo>
                <a:cubicBezTo>
                  <a:pt x="66" y="295"/>
                  <a:pt x="70" y="325"/>
                  <a:pt x="84" y="336"/>
                </a:cubicBezTo>
                <a:cubicBezTo>
                  <a:pt x="96" y="346"/>
                  <a:pt x="112" y="347"/>
                  <a:pt x="126" y="354"/>
                </a:cubicBezTo>
                <a:cubicBezTo>
                  <a:pt x="153" y="345"/>
                  <a:pt x="150" y="325"/>
                  <a:pt x="174" y="312"/>
                </a:cubicBezTo>
                <a:cubicBezTo>
                  <a:pt x="185" y="306"/>
                  <a:pt x="198" y="304"/>
                  <a:pt x="210" y="300"/>
                </a:cubicBezTo>
                <a:cubicBezTo>
                  <a:pt x="216" y="298"/>
                  <a:pt x="228" y="294"/>
                  <a:pt x="228" y="294"/>
                </a:cubicBezTo>
                <a:cubicBezTo>
                  <a:pt x="278" y="306"/>
                  <a:pt x="231" y="289"/>
                  <a:pt x="264" y="318"/>
                </a:cubicBezTo>
                <a:cubicBezTo>
                  <a:pt x="280" y="332"/>
                  <a:pt x="300" y="342"/>
                  <a:pt x="318" y="354"/>
                </a:cubicBezTo>
                <a:cubicBezTo>
                  <a:pt x="330" y="362"/>
                  <a:pt x="354" y="378"/>
                  <a:pt x="354" y="378"/>
                </a:cubicBezTo>
                <a:cubicBezTo>
                  <a:pt x="360" y="389"/>
                  <a:pt x="347" y="406"/>
                  <a:pt x="348" y="428"/>
                </a:cubicBezTo>
                <a:cubicBezTo>
                  <a:pt x="349" y="450"/>
                  <a:pt x="344" y="479"/>
                  <a:pt x="360" y="508"/>
                </a:cubicBezTo>
                <a:cubicBezTo>
                  <a:pt x="376" y="537"/>
                  <a:pt x="425" y="583"/>
                  <a:pt x="444" y="600"/>
                </a:cubicBezTo>
                <a:cubicBezTo>
                  <a:pt x="463" y="617"/>
                  <a:pt x="468" y="603"/>
                  <a:pt x="476" y="608"/>
                </a:cubicBezTo>
                <a:cubicBezTo>
                  <a:pt x="485" y="609"/>
                  <a:pt x="484" y="621"/>
                  <a:pt x="492" y="628"/>
                </a:cubicBezTo>
                <a:cubicBezTo>
                  <a:pt x="500" y="635"/>
                  <a:pt x="489" y="619"/>
                  <a:pt x="522" y="648"/>
                </a:cubicBezTo>
                <a:cubicBezTo>
                  <a:pt x="571" y="707"/>
                  <a:pt x="625" y="761"/>
                  <a:pt x="690" y="804"/>
                </a:cubicBezTo>
                <a:cubicBezTo>
                  <a:pt x="710" y="834"/>
                  <a:pt x="744" y="850"/>
                  <a:pt x="774" y="870"/>
                </a:cubicBezTo>
                <a:cubicBezTo>
                  <a:pt x="786" y="878"/>
                  <a:pt x="810" y="894"/>
                  <a:pt x="810" y="894"/>
                </a:cubicBezTo>
                <a:cubicBezTo>
                  <a:pt x="822" y="904"/>
                  <a:pt x="830" y="918"/>
                  <a:pt x="844" y="932"/>
                </a:cubicBezTo>
                <a:cubicBezTo>
                  <a:pt x="858" y="946"/>
                  <a:pt x="880" y="966"/>
                  <a:pt x="894" y="978"/>
                </a:cubicBezTo>
                <a:cubicBezTo>
                  <a:pt x="904" y="988"/>
                  <a:pt x="930" y="1002"/>
                  <a:pt x="930" y="1002"/>
                </a:cubicBezTo>
                <a:cubicBezTo>
                  <a:pt x="934" y="1014"/>
                  <a:pt x="938" y="1026"/>
                  <a:pt x="942" y="1038"/>
                </a:cubicBezTo>
                <a:cubicBezTo>
                  <a:pt x="944" y="1044"/>
                  <a:pt x="948" y="1056"/>
                  <a:pt x="948" y="1056"/>
                </a:cubicBezTo>
                <a:cubicBezTo>
                  <a:pt x="941" y="1136"/>
                  <a:pt x="948" y="1110"/>
                  <a:pt x="906" y="1152"/>
                </a:cubicBezTo>
                <a:cubicBezTo>
                  <a:pt x="890" y="1199"/>
                  <a:pt x="882" y="1252"/>
                  <a:pt x="912" y="1296"/>
                </a:cubicBezTo>
                <a:cubicBezTo>
                  <a:pt x="936" y="1288"/>
                  <a:pt x="935" y="1273"/>
                  <a:pt x="954" y="1254"/>
                </a:cubicBezTo>
                <a:cubicBezTo>
                  <a:pt x="963" y="1228"/>
                  <a:pt x="978" y="1206"/>
                  <a:pt x="990" y="1182"/>
                </a:cubicBezTo>
                <a:cubicBezTo>
                  <a:pt x="993" y="1176"/>
                  <a:pt x="992" y="1169"/>
                  <a:pt x="996" y="1164"/>
                </a:cubicBezTo>
                <a:cubicBezTo>
                  <a:pt x="1006" y="1151"/>
                  <a:pt x="1024" y="1150"/>
                  <a:pt x="1038" y="1146"/>
                </a:cubicBezTo>
                <a:cubicBezTo>
                  <a:pt x="1049" y="1130"/>
                  <a:pt x="1062" y="1092"/>
                  <a:pt x="1062" y="1092"/>
                </a:cubicBezTo>
                <a:cubicBezTo>
                  <a:pt x="1055" y="1063"/>
                  <a:pt x="1045" y="1054"/>
                  <a:pt x="1020" y="1038"/>
                </a:cubicBezTo>
                <a:cubicBezTo>
                  <a:pt x="1009" y="1022"/>
                  <a:pt x="996" y="984"/>
                  <a:pt x="996" y="984"/>
                </a:cubicBezTo>
                <a:cubicBezTo>
                  <a:pt x="1004" y="915"/>
                  <a:pt x="985" y="909"/>
                  <a:pt x="1050" y="918"/>
                </a:cubicBezTo>
                <a:cubicBezTo>
                  <a:pt x="1066" y="929"/>
                  <a:pt x="1074" y="932"/>
                  <a:pt x="1086" y="948"/>
                </a:cubicBezTo>
                <a:cubicBezTo>
                  <a:pt x="1095" y="959"/>
                  <a:pt x="1110" y="984"/>
                  <a:pt x="1110" y="984"/>
                </a:cubicBezTo>
                <a:cubicBezTo>
                  <a:pt x="1113" y="1006"/>
                  <a:pt x="1106" y="1034"/>
                  <a:pt x="1122" y="1050"/>
                </a:cubicBezTo>
                <a:cubicBezTo>
                  <a:pt x="1132" y="1060"/>
                  <a:pt x="1146" y="1066"/>
                  <a:pt x="1158" y="1074"/>
                </a:cubicBezTo>
                <a:cubicBezTo>
                  <a:pt x="1164" y="1078"/>
                  <a:pt x="1164" y="1020"/>
                  <a:pt x="1164" y="1020"/>
                </a:cubicBezTo>
                <a:cubicBezTo>
                  <a:pt x="1209" y="990"/>
                  <a:pt x="1215" y="976"/>
                  <a:pt x="1176" y="942"/>
                </a:cubicBezTo>
                <a:cubicBezTo>
                  <a:pt x="1170" y="914"/>
                  <a:pt x="1153" y="913"/>
                  <a:pt x="1144" y="908"/>
                </a:cubicBezTo>
                <a:cubicBezTo>
                  <a:pt x="1135" y="903"/>
                  <a:pt x="1127" y="914"/>
                  <a:pt x="1122" y="912"/>
                </a:cubicBezTo>
                <a:cubicBezTo>
                  <a:pt x="1118" y="906"/>
                  <a:pt x="1116" y="899"/>
                  <a:pt x="1110" y="894"/>
                </a:cubicBezTo>
                <a:cubicBezTo>
                  <a:pt x="1105" y="890"/>
                  <a:pt x="1096" y="892"/>
                  <a:pt x="1092" y="888"/>
                </a:cubicBezTo>
                <a:cubicBezTo>
                  <a:pt x="1083" y="879"/>
                  <a:pt x="1083" y="862"/>
                  <a:pt x="1074" y="852"/>
                </a:cubicBezTo>
                <a:cubicBezTo>
                  <a:pt x="1054" y="828"/>
                  <a:pt x="1038" y="800"/>
                  <a:pt x="1014" y="780"/>
                </a:cubicBezTo>
                <a:cubicBezTo>
                  <a:pt x="980" y="751"/>
                  <a:pt x="935" y="731"/>
                  <a:pt x="906" y="696"/>
                </a:cubicBezTo>
                <a:cubicBezTo>
                  <a:pt x="872" y="660"/>
                  <a:pt x="818" y="620"/>
                  <a:pt x="796" y="592"/>
                </a:cubicBezTo>
                <a:cubicBezTo>
                  <a:pt x="774" y="564"/>
                  <a:pt x="790" y="542"/>
                  <a:pt x="774" y="528"/>
                </a:cubicBezTo>
                <a:cubicBezTo>
                  <a:pt x="764" y="509"/>
                  <a:pt x="713" y="522"/>
                  <a:pt x="700" y="508"/>
                </a:cubicBezTo>
                <a:cubicBezTo>
                  <a:pt x="687" y="494"/>
                  <a:pt x="706" y="470"/>
                  <a:pt x="696" y="444"/>
                </a:cubicBezTo>
                <a:cubicBezTo>
                  <a:pt x="676" y="414"/>
                  <a:pt x="659" y="385"/>
                  <a:pt x="642" y="354"/>
                </a:cubicBezTo>
                <a:cubicBezTo>
                  <a:pt x="627" y="327"/>
                  <a:pt x="609" y="310"/>
                  <a:pt x="600" y="282"/>
                </a:cubicBezTo>
                <a:cubicBezTo>
                  <a:pt x="603" y="254"/>
                  <a:pt x="601" y="215"/>
                  <a:pt x="624" y="192"/>
                </a:cubicBezTo>
                <a:cubicBezTo>
                  <a:pt x="638" y="178"/>
                  <a:pt x="678" y="168"/>
                  <a:pt x="678" y="168"/>
                </a:cubicBezTo>
                <a:cubicBezTo>
                  <a:pt x="682" y="137"/>
                  <a:pt x="686" y="108"/>
                  <a:pt x="696" y="78"/>
                </a:cubicBezTo>
                <a:cubicBezTo>
                  <a:pt x="694" y="70"/>
                  <a:pt x="695" y="60"/>
                  <a:pt x="690" y="54"/>
                </a:cubicBezTo>
                <a:cubicBezTo>
                  <a:pt x="686" y="49"/>
                  <a:pt x="677" y="52"/>
                  <a:pt x="672" y="48"/>
                </a:cubicBezTo>
                <a:cubicBezTo>
                  <a:pt x="665" y="44"/>
                  <a:pt x="694" y="25"/>
                  <a:pt x="684" y="20"/>
                </a:cubicBezTo>
                <a:cubicBezTo>
                  <a:pt x="674" y="15"/>
                  <a:pt x="632" y="17"/>
                  <a:pt x="612" y="18"/>
                </a:cubicBezTo>
                <a:cubicBezTo>
                  <a:pt x="596" y="20"/>
                  <a:pt x="579" y="18"/>
                  <a:pt x="564" y="24"/>
                </a:cubicBezTo>
                <a:cubicBezTo>
                  <a:pt x="549" y="30"/>
                  <a:pt x="529" y="73"/>
                  <a:pt x="522" y="78"/>
                </a:cubicBezTo>
                <a:cubicBezTo>
                  <a:pt x="510" y="86"/>
                  <a:pt x="486" y="102"/>
                  <a:pt x="486" y="102"/>
                </a:cubicBezTo>
                <a:cubicBezTo>
                  <a:pt x="456" y="100"/>
                  <a:pt x="424" y="107"/>
                  <a:pt x="396" y="96"/>
                </a:cubicBezTo>
                <a:cubicBezTo>
                  <a:pt x="384" y="91"/>
                  <a:pt x="384" y="60"/>
                  <a:pt x="384" y="60"/>
                </a:cubicBezTo>
                <a:cubicBezTo>
                  <a:pt x="377" y="6"/>
                  <a:pt x="363" y="17"/>
                  <a:pt x="396" y="6"/>
                </a:cubicBezTo>
                <a:close/>
              </a:path>
            </a:pathLst>
          </a:custGeom>
          <a:solidFill>
            <a:srgbClr val="66CCFF"/>
          </a:solidFill>
          <a:ln w="38100" cmpd="sng">
            <a:solidFill>
              <a:srgbClr val="009999"/>
            </a:solidFill>
            <a:round/>
            <a:headEnd/>
            <a:tailEnd/>
          </a:ln>
          <a:effectLst/>
        </p:spPr>
        <p:txBody>
          <a:bodyPr/>
          <a:lstStyle/>
          <a:p>
            <a:endParaRPr lang="ru-RU"/>
          </a:p>
        </p:txBody>
      </p:sp>
      <p:sp>
        <p:nvSpPr>
          <p:cNvPr id="26632" name="Freeform 8"/>
          <p:cNvSpPr>
            <a:spLocks/>
          </p:cNvSpPr>
          <p:nvPr/>
        </p:nvSpPr>
        <p:spPr bwMode="auto">
          <a:xfrm>
            <a:off x="3773488" y="5646738"/>
            <a:ext cx="549275" cy="400050"/>
          </a:xfrm>
          <a:custGeom>
            <a:avLst/>
            <a:gdLst/>
            <a:ahLst/>
            <a:cxnLst>
              <a:cxn ang="0">
                <a:pos x="333" y="49"/>
              </a:cxn>
              <a:cxn ang="0">
                <a:pos x="147" y="31"/>
              </a:cxn>
              <a:cxn ang="0">
                <a:pos x="111" y="1"/>
              </a:cxn>
              <a:cxn ang="0">
                <a:pos x="21" y="7"/>
              </a:cxn>
              <a:cxn ang="0">
                <a:pos x="27" y="43"/>
              </a:cxn>
              <a:cxn ang="0">
                <a:pos x="81" y="85"/>
              </a:cxn>
              <a:cxn ang="0">
                <a:pos x="117" y="115"/>
              </a:cxn>
              <a:cxn ang="0">
                <a:pos x="153" y="133"/>
              </a:cxn>
              <a:cxn ang="0">
                <a:pos x="249" y="219"/>
              </a:cxn>
              <a:cxn ang="0">
                <a:pos x="297" y="229"/>
              </a:cxn>
              <a:cxn ang="0">
                <a:pos x="315" y="79"/>
              </a:cxn>
              <a:cxn ang="0">
                <a:pos x="333" y="49"/>
              </a:cxn>
            </a:cxnLst>
            <a:rect l="0" t="0" r="r" b="b"/>
            <a:pathLst>
              <a:path w="353" h="252">
                <a:moveTo>
                  <a:pt x="333" y="49"/>
                </a:moveTo>
                <a:cubicBezTo>
                  <a:pt x="264" y="3"/>
                  <a:pt x="353" y="58"/>
                  <a:pt x="147" y="31"/>
                </a:cubicBezTo>
                <a:cubicBezTo>
                  <a:pt x="132" y="29"/>
                  <a:pt x="124" y="10"/>
                  <a:pt x="111" y="1"/>
                </a:cubicBezTo>
                <a:cubicBezTo>
                  <a:pt x="81" y="3"/>
                  <a:pt x="50" y="0"/>
                  <a:pt x="21" y="7"/>
                </a:cubicBezTo>
                <a:cubicBezTo>
                  <a:pt x="0" y="12"/>
                  <a:pt x="26" y="42"/>
                  <a:pt x="27" y="43"/>
                </a:cubicBezTo>
                <a:cubicBezTo>
                  <a:pt x="44" y="58"/>
                  <a:pt x="63" y="70"/>
                  <a:pt x="81" y="85"/>
                </a:cubicBezTo>
                <a:cubicBezTo>
                  <a:pt x="93" y="95"/>
                  <a:pt x="104" y="106"/>
                  <a:pt x="117" y="115"/>
                </a:cubicBezTo>
                <a:cubicBezTo>
                  <a:pt x="171" y="151"/>
                  <a:pt x="96" y="86"/>
                  <a:pt x="153" y="133"/>
                </a:cubicBezTo>
                <a:cubicBezTo>
                  <a:pt x="174" y="148"/>
                  <a:pt x="225" y="203"/>
                  <a:pt x="249" y="219"/>
                </a:cubicBezTo>
                <a:cubicBezTo>
                  <a:pt x="273" y="235"/>
                  <a:pt x="286" y="252"/>
                  <a:pt x="297" y="229"/>
                </a:cubicBezTo>
                <a:cubicBezTo>
                  <a:pt x="325" y="144"/>
                  <a:pt x="295" y="246"/>
                  <a:pt x="315" y="79"/>
                </a:cubicBezTo>
                <a:cubicBezTo>
                  <a:pt x="321" y="33"/>
                  <a:pt x="320" y="36"/>
                  <a:pt x="333" y="49"/>
                </a:cubicBezTo>
                <a:close/>
              </a:path>
            </a:pathLst>
          </a:custGeom>
          <a:solidFill>
            <a:srgbClr val="66CCFF"/>
          </a:solidFill>
          <a:ln w="38100" cmpd="sng">
            <a:solidFill>
              <a:srgbClr val="009999"/>
            </a:solidFill>
            <a:round/>
            <a:headEnd/>
            <a:tailEnd/>
          </a:ln>
          <a:effectLst/>
        </p:spPr>
        <p:txBody>
          <a:bodyPr/>
          <a:lstStyle/>
          <a:p>
            <a:endParaRPr lang="ru-RU"/>
          </a:p>
        </p:txBody>
      </p:sp>
      <p:sp>
        <p:nvSpPr>
          <p:cNvPr id="26633" name="Text Box 9"/>
          <p:cNvSpPr txBox="1">
            <a:spLocks noChangeArrowheads="1"/>
          </p:cNvSpPr>
          <p:nvPr/>
        </p:nvSpPr>
        <p:spPr bwMode="auto">
          <a:xfrm>
            <a:off x="2062163" y="3786188"/>
            <a:ext cx="1430337" cy="434975"/>
          </a:xfrm>
          <a:prstGeom prst="rect">
            <a:avLst/>
          </a:prstGeom>
          <a:solidFill>
            <a:srgbClr val="CCECFF"/>
          </a:solidFill>
          <a:ln w="38100">
            <a:solidFill>
              <a:srgbClr val="009999"/>
            </a:solidFill>
            <a:miter lim="800000"/>
            <a:headEnd/>
            <a:tailEnd/>
          </a:ln>
          <a:effectLst/>
        </p:spPr>
        <p:txBody>
          <a:bodyPr wrap="none">
            <a:spAutoFit/>
          </a:bodyPr>
          <a:lstStyle/>
          <a:p>
            <a:pPr algn="ctr"/>
            <a:r>
              <a:rPr lang="uk-UA" sz="2000" b="1">
                <a:solidFill>
                  <a:srgbClr val="008080"/>
                </a:solidFill>
                <a:latin typeface="Arial Black" pitchFamily="34" charset="0"/>
              </a:rPr>
              <a:t>ИТАЛИЯ</a:t>
            </a:r>
            <a:endParaRPr lang="ru-RU" sz="2000" b="1">
              <a:solidFill>
                <a:srgbClr val="008080"/>
              </a:solidFill>
              <a:latin typeface="Arial Black" pitchFamily="34" charset="0"/>
            </a:endParaRPr>
          </a:p>
        </p:txBody>
      </p:sp>
    </p:spTree>
    <p:extLst>
      <p:ext uri="{BB962C8B-B14F-4D97-AF65-F5344CB8AC3E}">
        <p14:creationId xmlns:p14="http://schemas.microsoft.com/office/powerpoint/2010/main" val="1946663489"/>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out)">
                                      <p:cBhvr>
                                        <p:cTn id="7" dur="500"/>
                                        <p:tgtEl>
                                          <p:spTgt spid="26626"/>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26627"/>
                                        </p:tgtEl>
                                        <p:attrNameLst>
                                          <p:attrName>style.visibility</p:attrName>
                                        </p:attrNameLst>
                                      </p:cBhvr>
                                      <p:to>
                                        <p:strVal val="visible"/>
                                      </p:to>
                                    </p:set>
                                    <p:animEffect transition="in" filter="wipe(left)">
                                      <p:cBhvr>
                                        <p:cTn id="11" dur="500"/>
                                        <p:tgtEl>
                                          <p:spTgt spid="26627"/>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26628"/>
                                        </p:tgtEl>
                                        <p:attrNameLst>
                                          <p:attrName>style.visibility</p:attrName>
                                        </p:attrNameLst>
                                      </p:cBhvr>
                                      <p:to>
                                        <p:strVal val="visible"/>
                                      </p:to>
                                    </p:set>
                                    <p:animEffect transition="in" filter="dissolve">
                                      <p:cBhvr>
                                        <p:cTn id="15" dur="500"/>
                                        <p:tgtEl>
                                          <p:spTgt spid="26628"/>
                                        </p:tgtEl>
                                      </p:cBhvr>
                                    </p:animEffect>
                                  </p:childTnLst>
                                </p:cTn>
                              </p:par>
                            </p:childTnLst>
                          </p:cTn>
                        </p:par>
                        <p:par>
                          <p:cTn id="16" fill="hold">
                            <p:stCondLst>
                              <p:cond delay="4500"/>
                            </p:stCondLst>
                            <p:childTnLst>
                              <p:par>
                                <p:cTn id="17" presetID="22" presetClass="entr" presetSubtype="1" fill="hold" grpId="0" nodeType="afterEffect">
                                  <p:stCondLst>
                                    <p:cond delay="2000"/>
                                  </p:stCondLst>
                                  <p:childTnLst>
                                    <p:set>
                                      <p:cBhvr>
                                        <p:cTn id="18" dur="1" fill="hold">
                                          <p:stCondLst>
                                            <p:cond delay="0"/>
                                          </p:stCondLst>
                                        </p:cTn>
                                        <p:tgtEl>
                                          <p:spTgt spid="26629"/>
                                        </p:tgtEl>
                                        <p:attrNameLst>
                                          <p:attrName>style.visibility</p:attrName>
                                        </p:attrNameLst>
                                      </p:cBhvr>
                                      <p:to>
                                        <p:strVal val="visible"/>
                                      </p:to>
                                    </p:set>
                                    <p:animEffect transition="in" filter="wipe(up)">
                                      <p:cBhvr>
                                        <p:cTn id="19" dur="500"/>
                                        <p:tgtEl>
                                          <p:spTgt spid="26629"/>
                                        </p:tgtEl>
                                      </p:cBhvr>
                                    </p:animEffect>
                                  </p:childTnLst>
                                </p:cTn>
                              </p:par>
                            </p:childTnLst>
                          </p:cTn>
                        </p:par>
                        <p:par>
                          <p:cTn id="20" fill="hold">
                            <p:stCondLst>
                              <p:cond delay="7000"/>
                            </p:stCondLst>
                            <p:childTnLst>
                              <p:par>
                                <p:cTn id="21" presetID="9" presetClass="entr" presetSubtype="0" fill="hold" grpId="0" nodeType="afterEffect">
                                  <p:stCondLst>
                                    <p:cond delay="1000"/>
                                  </p:stCondLst>
                                  <p:childTnLst>
                                    <p:set>
                                      <p:cBhvr>
                                        <p:cTn id="22" dur="1" fill="hold">
                                          <p:stCondLst>
                                            <p:cond delay="0"/>
                                          </p:stCondLst>
                                        </p:cTn>
                                        <p:tgtEl>
                                          <p:spTgt spid="26630"/>
                                        </p:tgtEl>
                                        <p:attrNameLst>
                                          <p:attrName>style.visibility</p:attrName>
                                        </p:attrNameLst>
                                      </p:cBhvr>
                                      <p:to>
                                        <p:strVal val="visible"/>
                                      </p:to>
                                    </p:set>
                                    <p:animEffect transition="in" filter="dissolve">
                                      <p:cBhvr>
                                        <p:cTn id="23" dur="500"/>
                                        <p:tgtEl>
                                          <p:spTgt spid="26630"/>
                                        </p:tgtEl>
                                      </p:cBhvr>
                                    </p:animEffect>
                                  </p:childTnLst>
                                </p:cTn>
                              </p:par>
                            </p:childTnLst>
                          </p:cTn>
                        </p:par>
                        <p:par>
                          <p:cTn id="24" fill="hold">
                            <p:stCondLst>
                              <p:cond delay="8500"/>
                            </p:stCondLst>
                            <p:childTnLst>
                              <p:par>
                                <p:cTn id="25" presetID="22" presetClass="entr" presetSubtype="1" fill="hold" grpId="0" nodeType="afterEffect">
                                  <p:stCondLst>
                                    <p:cond delay="2000"/>
                                  </p:stCondLst>
                                  <p:childTnLst>
                                    <p:set>
                                      <p:cBhvr>
                                        <p:cTn id="26" dur="1" fill="hold">
                                          <p:stCondLst>
                                            <p:cond delay="0"/>
                                          </p:stCondLst>
                                        </p:cTn>
                                        <p:tgtEl>
                                          <p:spTgt spid="26631"/>
                                        </p:tgtEl>
                                        <p:attrNameLst>
                                          <p:attrName>style.visibility</p:attrName>
                                        </p:attrNameLst>
                                      </p:cBhvr>
                                      <p:to>
                                        <p:strVal val="visible"/>
                                      </p:to>
                                    </p:set>
                                    <p:animEffect transition="in" filter="wipe(up)">
                                      <p:cBhvr>
                                        <p:cTn id="27" dur="500"/>
                                        <p:tgtEl>
                                          <p:spTgt spid="26631"/>
                                        </p:tgtEl>
                                      </p:cBhvr>
                                    </p:animEffect>
                                  </p:childTnLst>
                                </p:cTn>
                              </p:par>
                            </p:childTnLst>
                          </p:cTn>
                        </p:par>
                        <p:par>
                          <p:cTn id="28" fill="hold">
                            <p:stCondLst>
                              <p:cond delay="11000"/>
                            </p:stCondLst>
                            <p:childTnLst>
                              <p:par>
                                <p:cTn id="29" presetID="22" presetClass="entr" presetSubtype="1" fill="hold" grpId="0" nodeType="afterEffect">
                                  <p:stCondLst>
                                    <p:cond delay="1000"/>
                                  </p:stCondLst>
                                  <p:childTnLst>
                                    <p:set>
                                      <p:cBhvr>
                                        <p:cTn id="30" dur="1" fill="hold">
                                          <p:stCondLst>
                                            <p:cond delay="0"/>
                                          </p:stCondLst>
                                        </p:cTn>
                                        <p:tgtEl>
                                          <p:spTgt spid="26632"/>
                                        </p:tgtEl>
                                        <p:attrNameLst>
                                          <p:attrName>style.visibility</p:attrName>
                                        </p:attrNameLst>
                                      </p:cBhvr>
                                      <p:to>
                                        <p:strVal val="visible"/>
                                      </p:to>
                                    </p:set>
                                    <p:animEffect transition="in" filter="wipe(up)">
                                      <p:cBhvr>
                                        <p:cTn id="31" dur="500"/>
                                        <p:tgtEl>
                                          <p:spTgt spid="26632"/>
                                        </p:tgtEl>
                                      </p:cBhvr>
                                    </p:animEffect>
                                  </p:childTnLst>
                                </p:cTn>
                              </p:par>
                            </p:childTnLst>
                          </p:cTn>
                        </p:par>
                        <p:par>
                          <p:cTn id="32" fill="hold">
                            <p:stCondLst>
                              <p:cond delay="12500"/>
                            </p:stCondLst>
                            <p:childTnLst>
                              <p:par>
                                <p:cTn id="33" presetID="9" presetClass="entr" presetSubtype="0" fill="hold" grpId="0" nodeType="afterEffect">
                                  <p:stCondLst>
                                    <p:cond delay="1000"/>
                                  </p:stCondLst>
                                  <p:childTnLst>
                                    <p:set>
                                      <p:cBhvr>
                                        <p:cTn id="34" dur="1" fill="hold">
                                          <p:stCondLst>
                                            <p:cond delay="0"/>
                                          </p:stCondLst>
                                        </p:cTn>
                                        <p:tgtEl>
                                          <p:spTgt spid="26633"/>
                                        </p:tgtEl>
                                        <p:attrNameLst>
                                          <p:attrName>style.visibility</p:attrName>
                                        </p:attrNameLst>
                                      </p:cBhvr>
                                      <p:to>
                                        <p:strVal val="visible"/>
                                      </p:to>
                                    </p:set>
                                    <p:animEffect transition="in" filter="dissolve">
                                      <p:cBhvr>
                                        <p:cTn id="35"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autoUpdateAnimBg="0"/>
      <p:bldP spid="26629" grpId="0" animBg="1"/>
      <p:bldP spid="26630" grpId="0" animBg="1" autoUpdateAnimBg="0"/>
      <p:bldP spid="26631" grpId="0" animBg="1"/>
      <p:bldP spid="26632" grpId="0" animBg="1"/>
      <p:bldP spid="2663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3"/>
          <p:cNvSpPr>
            <a:spLocks noGrp="1"/>
          </p:cNvSpPr>
          <p:nvPr>
            <p:ph type="sldNum" sz="quarter" idx="12"/>
          </p:nvPr>
        </p:nvSpPr>
        <p:spPr/>
        <p:txBody>
          <a:bodyPr/>
          <a:lstStyle/>
          <a:p>
            <a:fld id="{1EE113A0-186F-43B9-A868-5AEE8886ED3D}" type="slidenum">
              <a:rPr lang="ru-RU"/>
              <a:pPr/>
              <a:t>5</a:t>
            </a:fld>
            <a:endParaRPr lang="ru-RU"/>
          </a:p>
        </p:txBody>
      </p:sp>
      <p:pic>
        <p:nvPicPr>
          <p:cNvPr id="30722" name="Picture 2"/>
          <p:cNvPicPr>
            <a:picLocks noChangeAspect="1" noChangeArrowheads="1"/>
          </p:cNvPicPr>
          <p:nvPr/>
        </p:nvPicPr>
        <p:blipFill>
          <a:blip r:embed="rId2" cstate="print"/>
          <a:srcRect t="3276" r="51213" b="32765"/>
          <a:stretch>
            <a:fillRect/>
          </a:stretch>
        </p:blipFill>
        <p:spPr bwMode="auto">
          <a:xfrm>
            <a:off x="0" y="0"/>
            <a:ext cx="9144000" cy="6829425"/>
          </a:xfrm>
          <a:prstGeom prst="rect">
            <a:avLst/>
          </a:prstGeom>
          <a:noFill/>
          <a:ln w="28575">
            <a:noFill/>
            <a:miter lim="800000"/>
            <a:headEnd/>
            <a:tailEnd/>
          </a:ln>
          <a:effectLst/>
        </p:spPr>
      </p:pic>
      <p:sp>
        <p:nvSpPr>
          <p:cNvPr id="30723" name="Freeform 3"/>
          <p:cNvSpPr>
            <a:spLocks/>
          </p:cNvSpPr>
          <p:nvPr/>
        </p:nvSpPr>
        <p:spPr bwMode="auto">
          <a:xfrm>
            <a:off x="3122613" y="1638300"/>
            <a:ext cx="2312987" cy="1857375"/>
          </a:xfrm>
          <a:custGeom>
            <a:avLst/>
            <a:gdLst/>
            <a:ahLst/>
            <a:cxnLst>
              <a:cxn ang="0">
                <a:pos x="352" y="0"/>
              </a:cxn>
              <a:cxn ang="0">
                <a:pos x="312" y="96"/>
              </a:cxn>
              <a:cxn ang="0">
                <a:pos x="336" y="200"/>
              </a:cxn>
              <a:cxn ang="0">
                <a:pos x="176" y="256"/>
              </a:cxn>
              <a:cxn ang="0">
                <a:pos x="144" y="352"/>
              </a:cxn>
              <a:cxn ang="0">
                <a:pos x="120" y="424"/>
              </a:cxn>
              <a:cxn ang="0">
                <a:pos x="20" y="504"/>
              </a:cxn>
              <a:cxn ang="0">
                <a:pos x="8" y="632"/>
              </a:cxn>
              <a:cxn ang="0">
                <a:pos x="8" y="712"/>
              </a:cxn>
              <a:cxn ang="0">
                <a:pos x="48" y="784"/>
              </a:cxn>
              <a:cxn ang="0">
                <a:pos x="56" y="992"/>
              </a:cxn>
              <a:cxn ang="0">
                <a:pos x="104" y="1104"/>
              </a:cxn>
              <a:cxn ang="0">
                <a:pos x="160" y="1144"/>
              </a:cxn>
              <a:cxn ang="0">
                <a:pos x="112" y="1144"/>
              </a:cxn>
              <a:cxn ang="0">
                <a:pos x="564" y="1164"/>
              </a:cxn>
              <a:cxn ang="0">
                <a:pos x="664" y="1008"/>
              </a:cxn>
              <a:cxn ang="0">
                <a:pos x="640" y="936"/>
              </a:cxn>
              <a:cxn ang="0">
                <a:pos x="552" y="832"/>
              </a:cxn>
              <a:cxn ang="0">
                <a:pos x="584" y="720"/>
              </a:cxn>
              <a:cxn ang="0">
                <a:pos x="664" y="716"/>
              </a:cxn>
              <a:cxn ang="0">
                <a:pos x="864" y="688"/>
              </a:cxn>
              <a:cxn ang="0">
                <a:pos x="952" y="784"/>
              </a:cxn>
              <a:cxn ang="0">
                <a:pos x="1068" y="836"/>
              </a:cxn>
              <a:cxn ang="0">
                <a:pos x="1136" y="736"/>
              </a:cxn>
              <a:cxn ang="0">
                <a:pos x="1100" y="692"/>
              </a:cxn>
              <a:cxn ang="0">
                <a:pos x="1120" y="448"/>
              </a:cxn>
              <a:cxn ang="0">
                <a:pos x="1240" y="376"/>
              </a:cxn>
              <a:cxn ang="0">
                <a:pos x="1416" y="320"/>
              </a:cxn>
              <a:cxn ang="0">
                <a:pos x="1484" y="188"/>
              </a:cxn>
              <a:cxn ang="0">
                <a:pos x="1468" y="140"/>
              </a:cxn>
              <a:cxn ang="0">
                <a:pos x="1312" y="80"/>
              </a:cxn>
              <a:cxn ang="0">
                <a:pos x="1268" y="92"/>
              </a:cxn>
              <a:cxn ang="0">
                <a:pos x="1208" y="160"/>
              </a:cxn>
              <a:cxn ang="0">
                <a:pos x="1136" y="208"/>
              </a:cxn>
              <a:cxn ang="0">
                <a:pos x="1072" y="136"/>
              </a:cxn>
              <a:cxn ang="0">
                <a:pos x="928" y="200"/>
              </a:cxn>
              <a:cxn ang="0">
                <a:pos x="712" y="160"/>
              </a:cxn>
              <a:cxn ang="0">
                <a:pos x="568" y="200"/>
              </a:cxn>
              <a:cxn ang="0">
                <a:pos x="484" y="172"/>
              </a:cxn>
              <a:cxn ang="0">
                <a:pos x="412" y="76"/>
              </a:cxn>
            </a:cxnLst>
            <a:rect l="0" t="0" r="r" b="b"/>
            <a:pathLst>
              <a:path w="1487" h="1170">
                <a:moveTo>
                  <a:pt x="400" y="0"/>
                </a:moveTo>
                <a:cubicBezTo>
                  <a:pt x="336" y="21"/>
                  <a:pt x="416" y="0"/>
                  <a:pt x="352" y="0"/>
                </a:cubicBezTo>
                <a:cubicBezTo>
                  <a:pt x="338" y="0"/>
                  <a:pt x="325" y="5"/>
                  <a:pt x="312" y="8"/>
                </a:cubicBezTo>
                <a:cubicBezTo>
                  <a:pt x="300" y="43"/>
                  <a:pt x="295" y="48"/>
                  <a:pt x="312" y="96"/>
                </a:cubicBezTo>
                <a:cubicBezTo>
                  <a:pt x="318" y="114"/>
                  <a:pt x="344" y="144"/>
                  <a:pt x="344" y="144"/>
                </a:cubicBezTo>
                <a:cubicBezTo>
                  <a:pt x="341" y="163"/>
                  <a:pt x="341" y="182"/>
                  <a:pt x="336" y="200"/>
                </a:cubicBezTo>
                <a:cubicBezTo>
                  <a:pt x="316" y="218"/>
                  <a:pt x="235" y="231"/>
                  <a:pt x="208" y="240"/>
                </a:cubicBezTo>
                <a:cubicBezTo>
                  <a:pt x="181" y="249"/>
                  <a:pt x="186" y="249"/>
                  <a:pt x="176" y="256"/>
                </a:cubicBezTo>
                <a:cubicBezTo>
                  <a:pt x="169" y="266"/>
                  <a:pt x="153" y="268"/>
                  <a:pt x="148" y="284"/>
                </a:cubicBezTo>
                <a:cubicBezTo>
                  <a:pt x="143" y="300"/>
                  <a:pt x="147" y="333"/>
                  <a:pt x="144" y="352"/>
                </a:cubicBezTo>
                <a:cubicBezTo>
                  <a:pt x="137" y="367"/>
                  <a:pt x="133" y="384"/>
                  <a:pt x="128" y="400"/>
                </a:cubicBezTo>
                <a:cubicBezTo>
                  <a:pt x="125" y="408"/>
                  <a:pt x="127" y="419"/>
                  <a:pt x="120" y="424"/>
                </a:cubicBezTo>
                <a:cubicBezTo>
                  <a:pt x="63" y="462"/>
                  <a:pt x="86" y="442"/>
                  <a:pt x="48" y="480"/>
                </a:cubicBezTo>
                <a:cubicBezTo>
                  <a:pt x="34" y="495"/>
                  <a:pt x="24" y="487"/>
                  <a:pt x="20" y="504"/>
                </a:cubicBezTo>
                <a:cubicBezTo>
                  <a:pt x="16" y="521"/>
                  <a:pt x="26" y="563"/>
                  <a:pt x="24" y="584"/>
                </a:cubicBezTo>
                <a:cubicBezTo>
                  <a:pt x="20" y="600"/>
                  <a:pt x="13" y="616"/>
                  <a:pt x="8" y="632"/>
                </a:cubicBezTo>
                <a:cubicBezTo>
                  <a:pt x="5" y="640"/>
                  <a:pt x="0" y="656"/>
                  <a:pt x="0" y="656"/>
                </a:cubicBezTo>
                <a:cubicBezTo>
                  <a:pt x="3" y="675"/>
                  <a:pt x="1" y="694"/>
                  <a:pt x="8" y="712"/>
                </a:cubicBezTo>
                <a:cubicBezTo>
                  <a:pt x="15" y="730"/>
                  <a:pt x="34" y="742"/>
                  <a:pt x="40" y="760"/>
                </a:cubicBezTo>
                <a:cubicBezTo>
                  <a:pt x="43" y="768"/>
                  <a:pt x="45" y="776"/>
                  <a:pt x="48" y="784"/>
                </a:cubicBezTo>
                <a:cubicBezTo>
                  <a:pt x="40" y="814"/>
                  <a:pt x="26" y="835"/>
                  <a:pt x="16" y="864"/>
                </a:cubicBezTo>
                <a:cubicBezTo>
                  <a:pt x="20" y="917"/>
                  <a:pt x="3" y="974"/>
                  <a:pt x="56" y="992"/>
                </a:cubicBezTo>
                <a:cubicBezTo>
                  <a:pt x="82" y="1018"/>
                  <a:pt x="51" y="1032"/>
                  <a:pt x="60" y="1064"/>
                </a:cubicBezTo>
                <a:cubicBezTo>
                  <a:pt x="66" y="1085"/>
                  <a:pt x="99" y="1083"/>
                  <a:pt x="104" y="1104"/>
                </a:cubicBezTo>
                <a:cubicBezTo>
                  <a:pt x="106" y="1112"/>
                  <a:pt x="105" y="1123"/>
                  <a:pt x="112" y="1128"/>
                </a:cubicBezTo>
                <a:cubicBezTo>
                  <a:pt x="126" y="1138"/>
                  <a:pt x="144" y="1139"/>
                  <a:pt x="160" y="1144"/>
                </a:cubicBezTo>
                <a:cubicBezTo>
                  <a:pt x="180" y="1151"/>
                  <a:pt x="245" y="1152"/>
                  <a:pt x="224" y="1152"/>
                </a:cubicBezTo>
                <a:cubicBezTo>
                  <a:pt x="187" y="1152"/>
                  <a:pt x="149" y="1147"/>
                  <a:pt x="112" y="1144"/>
                </a:cubicBezTo>
                <a:cubicBezTo>
                  <a:pt x="145" y="1145"/>
                  <a:pt x="349" y="1125"/>
                  <a:pt x="424" y="1128"/>
                </a:cubicBezTo>
                <a:cubicBezTo>
                  <a:pt x="499" y="1131"/>
                  <a:pt x="531" y="1161"/>
                  <a:pt x="564" y="1164"/>
                </a:cubicBezTo>
                <a:cubicBezTo>
                  <a:pt x="597" y="1167"/>
                  <a:pt x="607" y="1170"/>
                  <a:pt x="624" y="1144"/>
                </a:cubicBezTo>
                <a:cubicBezTo>
                  <a:pt x="639" y="1099"/>
                  <a:pt x="649" y="1053"/>
                  <a:pt x="664" y="1008"/>
                </a:cubicBezTo>
                <a:cubicBezTo>
                  <a:pt x="669" y="977"/>
                  <a:pt x="696" y="972"/>
                  <a:pt x="692" y="960"/>
                </a:cubicBezTo>
                <a:cubicBezTo>
                  <a:pt x="688" y="948"/>
                  <a:pt x="657" y="945"/>
                  <a:pt x="640" y="936"/>
                </a:cubicBezTo>
                <a:cubicBezTo>
                  <a:pt x="626" y="923"/>
                  <a:pt x="592" y="904"/>
                  <a:pt x="592" y="904"/>
                </a:cubicBezTo>
                <a:cubicBezTo>
                  <a:pt x="555" y="849"/>
                  <a:pt x="566" y="874"/>
                  <a:pt x="552" y="832"/>
                </a:cubicBezTo>
                <a:cubicBezTo>
                  <a:pt x="555" y="800"/>
                  <a:pt x="551" y="767"/>
                  <a:pt x="560" y="736"/>
                </a:cubicBezTo>
                <a:cubicBezTo>
                  <a:pt x="563" y="727"/>
                  <a:pt x="575" y="723"/>
                  <a:pt x="584" y="720"/>
                </a:cubicBezTo>
                <a:cubicBezTo>
                  <a:pt x="592" y="717"/>
                  <a:pt x="607" y="745"/>
                  <a:pt x="620" y="744"/>
                </a:cubicBezTo>
                <a:cubicBezTo>
                  <a:pt x="633" y="743"/>
                  <a:pt x="645" y="724"/>
                  <a:pt x="664" y="716"/>
                </a:cubicBezTo>
                <a:cubicBezTo>
                  <a:pt x="683" y="708"/>
                  <a:pt x="703" y="701"/>
                  <a:pt x="736" y="696"/>
                </a:cubicBezTo>
                <a:cubicBezTo>
                  <a:pt x="809" y="672"/>
                  <a:pt x="767" y="678"/>
                  <a:pt x="864" y="688"/>
                </a:cubicBezTo>
                <a:cubicBezTo>
                  <a:pt x="892" y="698"/>
                  <a:pt x="881" y="748"/>
                  <a:pt x="896" y="764"/>
                </a:cubicBezTo>
                <a:cubicBezTo>
                  <a:pt x="911" y="780"/>
                  <a:pt x="929" y="779"/>
                  <a:pt x="952" y="784"/>
                </a:cubicBezTo>
                <a:cubicBezTo>
                  <a:pt x="978" y="788"/>
                  <a:pt x="1005" y="789"/>
                  <a:pt x="1032" y="792"/>
                </a:cubicBezTo>
                <a:cubicBezTo>
                  <a:pt x="1051" y="796"/>
                  <a:pt x="1056" y="829"/>
                  <a:pt x="1068" y="836"/>
                </a:cubicBezTo>
                <a:cubicBezTo>
                  <a:pt x="1080" y="843"/>
                  <a:pt x="1093" y="849"/>
                  <a:pt x="1104" y="832"/>
                </a:cubicBezTo>
                <a:cubicBezTo>
                  <a:pt x="1157" y="821"/>
                  <a:pt x="1180" y="831"/>
                  <a:pt x="1136" y="736"/>
                </a:cubicBezTo>
                <a:cubicBezTo>
                  <a:pt x="1128" y="719"/>
                  <a:pt x="1088" y="704"/>
                  <a:pt x="1088" y="704"/>
                </a:cubicBezTo>
                <a:cubicBezTo>
                  <a:pt x="1079" y="695"/>
                  <a:pt x="1100" y="718"/>
                  <a:pt x="1100" y="692"/>
                </a:cubicBezTo>
                <a:cubicBezTo>
                  <a:pt x="1100" y="666"/>
                  <a:pt x="1085" y="589"/>
                  <a:pt x="1088" y="548"/>
                </a:cubicBezTo>
                <a:cubicBezTo>
                  <a:pt x="1091" y="507"/>
                  <a:pt x="1107" y="469"/>
                  <a:pt x="1120" y="448"/>
                </a:cubicBezTo>
                <a:cubicBezTo>
                  <a:pt x="1130" y="433"/>
                  <a:pt x="1153" y="434"/>
                  <a:pt x="1168" y="424"/>
                </a:cubicBezTo>
                <a:cubicBezTo>
                  <a:pt x="1186" y="410"/>
                  <a:pt x="1212" y="388"/>
                  <a:pt x="1240" y="376"/>
                </a:cubicBezTo>
                <a:cubicBezTo>
                  <a:pt x="1268" y="364"/>
                  <a:pt x="1307" y="361"/>
                  <a:pt x="1336" y="352"/>
                </a:cubicBezTo>
                <a:cubicBezTo>
                  <a:pt x="1364" y="345"/>
                  <a:pt x="1391" y="334"/>
                  <a:pt x="1416" y="320"/>
                </a:cubicBezTo>
                <a:cubicBezTo>
                  <a:pt x="1433" y="311"/>
                  <a:pt x="1456" y="312"/>
                  <a:pt x="1456" y="312"/>
                </a:cubicBezTo>
                <a:cubicBezTo>
                  <a:pt x="1463" y="288"/>
                  <a:pt x="1481" y="213"/>
                  <a:pt x="1484" y="188"/>
                </a:cubicBezTo>
                <a:cubicBezTo>
                  <a:pt x="1487" y="163"/>
                  <a:pt x="1479" y="168"/>
                  <a:pt x="1476" y="160"/>
                </a:cubicBezTo>
                <a:cubicBezTo>
                  <a:pt x="1469" y="132"/>
                  <a:pt x="1487" y="164"/>
                  <a:pt x="1468" y="140"/>
                </a:cubicBezTo>
                <a:cubicBezTo>
                  <a:pt x="1449" y="116"/>
                  <a:pt x="1386" y="26"/>
                  <a:pt x="1360" y="16"/>
                </a:cubicBezTo>
                <a:cubicBezTo>
                  <a:pt x="1334" y="33"/>
                  <a:pt x="1326" y="52"/>
                  <a:pt x="1312" y="80"/>
                </a:cubicBezTo>
                <a:cubicBezTo>
                  <a:pt x="1308" y="88"/>
                  <a:pt x="1309" y="97"/>
                  <a:pt x="1304" y="104"/>
                </a:cubicBezTo>
                <a:cubicBezTo>
                  <a:pt x="1300" y="110"/>
                  <a:pt x="1276" y="85"/>
                  <a:pt x="1268" y="92"/>
                </a:cubicBezTo>
                <a:cubicBezTo>
                  <a:pt x="1258" y="95"/>
                  <a:pt x="1254" y="109"/>
                  <a:pt x="1244" y="120"/>
                </a:cubicBezTo>
                <a:cubicBezTo>
                  <a:pt x="1239" y="132"/>
                  <a:pt x="1221" y="144"/>
                  <a:pt x="1208" y="160"/>
                </a:cubicBezTo>
                <a:cubicBezTo>
                  <a:pt x="1195" y="176"/>
                  <a:pt x="1180" y="208"/>
                  <a:pt x="1168" y="216"/>
                </a:cubicBezTo>
                <a:cubicBezTo>
                  <a:pt x="1157" y="213"/>
                  <a:pt x="1143" y="216"/>
                  <a:pt x="1136" y="208"/>
                </a:cubicBezTo>
                <a:cubicBezTo>
                  <a:pt x="1125" y="195"/>
                  <a:pt x="1134" y="169"/>
                  <a:pt x="1120" y="160"/>
                </a:cubicBezTo>
                <a:cubicBezTo>
                  <a:pt x="1089" y="139"/>
                  <a:pt x="1105" y="147"/>
                  <a:pt x="1072" y="136"/>
                </a:cubicBezTo>
                <a:cubicBezTo>
                  <a:pt x="1048" y="139"/>
                  <a:pt x="1023" y="136"/>
                  <a:pt x="1000" y="144"/>
                </a:cubicBezTo>
                <a:cubicBezTo>
                  <a:pt x="960" y="157"/>
                  <a:pt x="956" y="177"/>
                  <a:pt x="928" y="200"/>
                </a:cubicBezTo>
                <a:cubicBezTo>
                  <a:pt x="907" y="218"/>
                  <a:pt x="838" y="246"/>
                  <a:pt x="808" y="256"/>
                </a:cubicBezTo>
                <a:cubicBezTo>
                  <a:pt x="709" y="245"/>
                  <a:pt x="724" y="256"/>
                  <a:pt x="712" y="160"/>
                </a:cubicBezTo>
                <a:cubicBezTo>
                  <a:pt x="669" y="163"/>
                  <a:pt x="618" y="149"/>
                  <a:pt x="584" y="176"/>
                </a:cubicBezTo>
                <a:cubicBezTo>
                  <a:pt x="576" y="182"/>
                  <a:pt x="575" y="194"/>
                  <a:pt x="568" y="200"/>
                </a:cubicBezTo>
                <a:cubicBezTo>
                  <a:pt x="534" y="230"/>
                  <a:pt x="529" y="229"/>
                  <a:pt x="496" y="240"/>
                </a:cubicBezTo>
                <a:cubicBezTo>
                  <a:pt x="477" y="239"/>
                  <a:pt x="493" y="193"/>
                  <a:pt x="484" y="172"/>
                </a:cubicBezTo>
                <a:cubicBezTo>
                  <a:pt x="475" y="151"/>
                  <a:pt x="452" y="128"/>
                  <a:pt x="440" y="112"/>
                </a:cubicBezTo>
                <a:cubicBezTo>
                  <a:pt x="433" y="94"/>
                  <a:pt x="412" y="76"/>
                  <a:pt x="412" y="76"/>
                </a:cubicBezTo>
                <a:cubicBezTo>
                  <a:pt x="400" y="0"/>
                  <a:pt x="402" y="50"/>
                  <a:pt x="352" y="0"/>
                </a:cubicBezTo>
              </a:path>
            </a:pathLst>
          </a:custGeom>
          <a:solidFill>
            <a:srgbClr val="C0C0C0"/>
          </a:solidFill>
          <a:ln w="38100" cmpd="sng">
            <a:solidFill>
              <a:srgbClr val="5F5F5F"/>
            </a:solidFill>
            <a:round/>
            <a:headEnd/>
            <a:tailEnd/>
          </a:ln>
          <a:effectLst/>
        </p:spPr>
        <p:txBody>
          <a:bodyPr/>
          <a:lstStyle/>
          <a:p>
            <a:endParaRPr lang="ru-RU"/>
          </a:p>
        </p:txBody>
      </p:sp>
      <p:sp>
        <p:nvSpPr>
          <p:cNvPr id="30724" name="Text Box 4"/>
          <p:cNvSpPr txBox="1">
            <a:spLocks noChangeArrowheads="1"/>
          </p:cNvSpPr>
          <p:nvPr/>
        </p:nvSpPr>
        <p:spPr bwMode="auto">
          <a:xfrm>
            <a:off x="1733550" y="1524000"/>
            <a:ext cx="3706464" cy="400110"/>
          </a:xfrm>
          <a:prstGeom prst="rect">
            <a:avLst/>
          </a:prstGeom>
          <a:solidFill>
            <a:srgbClr val="DDDDDD"/>
          </a:solidFill>
          <a:ln w="38100">
            <a:solidFill>
              <a:schemeClr val="tx1"/>
            </a:solidFill>
            <a:miter lim="800000"/>
            <a:headEnd/>
            <a:tailEnd/>
          </a:ln>
          <a:effectLst>
            <a:outerShdw dist="35921" dir="2700000" algn="ctr" rotWithShape="0">
              <a:schemeClr val="tx2"/>
            </a:outerShdw>
          </a:effectLst>
        </p:spPr>
        <p:txBody>
          <a:bodyPr wrap="none">
            <a:spAutoFit/>
          </a:bodyPr>
          <a:lstStyle/>
          <a:p>
            <a:pPr algn="ctr"/>
            <a:r>
              <a:rPr lang="uk-UA" sz="2000" b="1" dirty="0">
                <a:solidFill>
                  <a:srgbClr val="0000FF"/>
                </a:solidFill>
                <a:latin typeface="Arial Black" pitchFamily="34" charset="0"/>
              </a:rPr>
              <a:t>ГЕРМАНСКАЯ ИМПЕРИЯ</a:t>
            </a:r>
            <a:endParaRPr lang="ru-RU" sz="2000" b="1" dirty="0">
              <a:solidFill>
                <a:srgbClr val="0000FF"/>
              </a:solidFill>
              <a:latin typeface="Arial Black" pitchFamily="34" charset="0"/>
            </a:endParaRPr>
          </a:p>
        </p:txBody>
      </p:sp>
      <p:sp>
        <p:nvSpPr>
          <p:cNvPr id="30725" name="Line 5"/>
          <p:cNvSpPr>
            <a:spLocks noChangeShapeType="1"/>
          </p:cNvSpPr>
          <p:nvPr/>
        </p:nvSpPr>
        <p:spPr bwMode="auto">
          <a:xfrm flipH="1" flipV="1">
            <a:off x="2090738" y="2133600"/>
            <a:ext cx="2611437" cy="304800"/>
          </a:xfrm>
          <a:prstGeom prst="line">
            <a:avLst/>
          </a:prstGeom>
          <a:noFill/>
          <a:ln w="123825">
            <a:solidFill>
              <a:schemeClr val="tx1"/>
            </a:solidFill>
            <a:round/>
            <a:headEnd/>
            <a:tailEnd type="triangle" w="med" len="med"/>
          </a:ln>
          <a:effectLst/>
        </p:spPr>
        <p:txBody>
          <a:bodyPr/>
          <a:lstStyle/>
          <a:p>
            <a:endParaRPr lang="ru-RU"/>
          </a:p>
        </p:txBody>
      </p:sp>
      <p:sp>
        <p:nvSpPr>
          <p:cNvPr id="30726" name="Oval 6"/>
          <p:cNvSpPr>
            <a:spLocks noChangeArrowheads="1"/>
          </p:cNvSpPr>
          <p:nvPr/>
        </p:nvSpPr>
        <p:spPr bwMode="auto">
          <a:xfrm>
            <a:off x="5000625" y="0"/>
            <a:ext cx="2389188" cy="1905000"/>
          </a:xfrm>
          <a:prstGeom prst="ellipse">
            <a:avLst/>
          </a:prstGeom>
          <a:solidFill>
            <a:srgbClr val="969696">
              <a:alpha val="50000"/>
            </a:srgbClr>
          </a:solidFill>
          <a:ln w="28575">
            <a:solidFill>
              <a:schemeClr val="tx1"/>
            </a:solidFill>
            <a:round/>
            <a:headEnd/>
            <a:tailEnd/>
          </a:ln>
          <a:effectLst/>
        </p:spPr>
        <p:txBody>
          <a:bodyPr wrap="none" anchor="ctr"/>
          <a:lstStyle/>
          <a:p>
            <a:endParaRPr lang="ru-RU"/>
          </a:p>
        </p:txBody>
      </p:sp>
      <p:sp>
        <p:nvSpPr>
          <p:cNvPr id="30727" name="Oval 7"/>
          <p:cNvSpPr>
            <a:spLocks noChangeArrowheads="1"/>
          </p:cNvSpPr>
          <p:nvPr/>
        </p:nvSpPr>
        <p:spPr bwMode="auto">
          <a:xfrm>
            <a:off x="5448300" y="1905000"/>
            <a:ext cx="3209925" cy="2057400"/>
          </a:xfrm>
          <a:prstGeom prst="ellipse">
            <a:avLst/>
          </a:prstGeom>
          <a:solidFill>
            <a:srgbClr val="969696">
              <a:alpha val="50000"/>
            </a:srgbClr>
          </a:solidFill>
          <a:ln w="28575">
            <a:solidFill>
              <a:schemeClr val="tx1"/>
            </a:solidFill>
            <a:round/>
            <a:headEnd/>
            <a:tailEnd/>
          </a:ln>
          <a:effectLst/>
        </p:spPr>
        <p:txBody>
          <a:bodyPr wrap="none" anchor="ctr"/>
          <a:lstStyle/>
          <a:p>
            <a:endParaRPr lang="ru-RU"/>
          </a:p>
        </p:txBody>
      </p:sp>
      <p:sp>
        <p:nvSpPr>
          <p:cNvPr id="30728" name="Oval 8"/>
          <p:cNvSpPr>
            <a:spLocks noChangeArrowheads="1"/>
          </p:cNvSpPr>
          <p:nvPr/>
        </p:nvSpPr>
        <p:spPr bwMode="auto">
          <a:xfrm>
            <a:off x="4552950" y="4343400"/>
            <a:ext cx="3060700" cy="1828800"/>
          </a:xfrm>
          <a:prstGeom prst="ellipse">
            <a:avLst/>
          </a:prstGeom>
          <a:solidFill>
            <a:srgbClr val="969696">
              <a:alpha val="50000"/>
            </a:srgbClr>
          </a:solidFill>
          <a:ln w="9525">
            <a:solidFill>
              <a:schemeClr val="tx1"/>
            </a:solidFill>
            <a:round/>
            <a:headEnd/>
            <a:tailEnd/>
          </a:ln>
          <a:effectLst/>
        </p:spPr>
        <p:txBody>
          <a:bodyPr wrap="none" anchor="ctr"/>
          <a:lstStyle/>
          <a:p>
            <a:endParaRPr lang="ru-RU"/>
          </a:p>
        </p:txBody>
      </p:sp>
      <p:sp>
        <p:nvSpPr>
          <p:cNvPr id="30729" name="Oval 9"/>
          <p:cNvSpPr>
            <a:spLocks noChangeArrowheads="1"/>
          </p:cNvSpPr>
          <p:nvPr/>
        </p:nvSpPr>
        <p:spPr bwMode="auto">
          <a:xfrm>
            <a:off x="1268413" y="2514600"/>
            <a:ext cx="1941512" cy="2057400"/>
          </a:xfrm>
          <a:prstGeom prst="ellipse">
            <a:avLst/>
          </a:prstGeom>
          <a:solidFill>
            <a:srgbClr val="969696">
              <a:alpha val="50000"/>
            </a:srgbClr>
          </a:solidFill>
          <a:ln w="28575">
            <a:solidFill>
              <a:schemeClr val="tx1"/>
            </a:solidFill>
            <a:round/>
            <a:headEnd/>
            <a:tailEnd/>
          </a:ln>
          <a:effectLst/>
        </p:spPr>
        <p:txBody>
          <a:bodyPr wrap="none" anchor="ctr"/>
          <a:lstStyle/>
          <a:p>
            <a:endParaRPr lang="ru-RU"/>
          </a:p>
        </p:txBody>
      </p:sp>
      <p:sp>
        <p:nvSpPr>
          <p:cNvPr id="30730" name="Line 10"/>
          <p:cNvSpPr>
            <a:spLocks noChangeShapeType="1"/>
          </p:cNvSpPr>
          <p:nvPr/>
        </p:nvSpPr>
        <p:spPr bwMode="auto">
          <a:xfrm flipV="1">
            <a:off x="4702175" y="990600"/>
            <a:ext cx="1419225" cy="1447800"/>
          </a:xfrm>
          <a:prstGeom prst="line">
            <a:avLst/>
          </a:prstGeom>
          <a:noFill/>
          <a:ln w="104775">
            <a:solidFill>
              <a:schemeClr val="tx1"/>
            </a:solidFill>
            <a:round/>
            <a:headEnd/>
            <a:tailEnd type="triangle" w="med" len="med"/>
          </a:ln>
          <a:effectLst/>
        </p:spPr>
        <p:txBody>
          <a:bodyPr/>
          <a:lstStyle/>
          <a:p>
            <a:endParaRPr lang="ru-RU"/>
          </a:p>
        </p:txBody>
      </p:sp>
      <p:sp>
        <p:nvSpPr>
          <p:cNvPr id="30731" name="Line 11"/>
          <p:cNvSpPr>
            <a:spLocks noChangeShapeType="1"/>
          </p:cNvSpPr>
          <p:nvPr/>
        </p:nvSpPr>
        <p:spPr bwMode="auto">
          <a:xfrm>
            <a:off x="4702175" y="2438400"/>
            <a:ext cx="2239963" cy="685800"/>
          </a:xfrm>
          <a:prstGeom prst="line">
            <a:avLst/>
          </a:prstGeom>
          <a:noFill/>
          <a:ln w="111125">
            <a:solidFill>
              <a:schemeClr val="tx1"/>
            </a:solidFill>
            <a:round/>
            <a:headEnd/>
            <a:tailEnd type="triangle" w="med" len="med"/>
          </a:ln>
          <a:effectLst/>
        </p:spPr>
        <p:txBody>
          <a:bodyPr/>
          <a:lstStyle/>
          <a:p>
            <a:endParaRPr lang="ru-RU"/>
          </a:p>
        </p:txBody>
      </p:sp>
      <p:sp>
        <p:nvSpPr>
          <p:cNvPr id="30732" name="Line 12"/>
          <p:cNvSpPr>
            <a:spLocks noChangeShapeType="1"/>
          </p:cNvSpPr>
          <p:nvPr/>
        </p:nvSpPr>
        <p:spPr bwMode="auto">
          <a:xfrm>
            <a:off x="4702175" y="2438400"/>
            <a:ext cx="822325" cy="2895600"/>
          </a:xfrm>
          <a:prstGeom prst="line">
            <a:avLst/>
          </a:prstGeom>
          <a:noFill/>
          <a:ln w="111125">
            <a:solidFill>
              <a:schemeClr val="tx1"/>
            </a:solidFill>
            <a:round/>
            <a:headEnd/>
            <a:tailEnd type="triangle" w="med" len="med"/>
          </a:ln>
          <a:effectLst/>
        </p:spPr>
        <p:txBody>
          <a:bodyPr/>
          <a:lstStyle/>
          <a:p>
            <a:endParaRPr lang="ru-RU"/>
          </a:p>
        </p:txBody>
      </p:sp>
      <p:sp>
        <p:nvSpPr>
          <p:cNvPr id="30733" name="Line 13"/>
          <p:cNvSpPr>
            <a:spLocks noChangeShapeType="1"/>
          </p:cNvSpPr>
          <p:nvPr/>
        </p:nvSpPr>
        <p:spPr bwMode="auto">
          <a:xfrm flipH="1">
            <a:off x="2314575" y="2438400"/>
            <a:ext cx="2387600" cy="990600"/>
          </a:xfrm>
          <a:prstGeom prst="line">
            <a:avLst/>
          </a:prstGeom>
          <a:noFill/>
          <a:ln w="107950">
            <a:solidFill>
              <a:schemeClr val="tx1"/>
            </a:solidFill>
            <a:round/>
            <a:headEnd/>
            <a:tailEnd type="triangle" w="med" len="med"/>
          </a:ln>
          <a:effectLst/>
        </p:spPr>
        <p:txBody>
          <a:bodyPr/>
          <a:lstStyle/>
          <a:p>
            <a:endParaRPr lang="ru-RU"/>
          </a:p>
        </p:txBody>
      </p:sp>
    </p:spTree>
    <p:extLst>
      <p:ext uri="{BB962C8B-B14F-4D97-AF65-F5344CB8AC3E}">
        <p14:creationId xmlns:p14="http://schemas.microsoft.com/office/powerpoint/2010/main" val="774625686"/>
      </p:ext>
    </p:extLst>
  </p:cSld>
  <p:clrMapOvr>
    <a:masterClrMapping/>
  </p:clrMapOvr>
  <p:transition spd="slow"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out)">
                                      <p:cBhvr>
                                        <p:cTn id="7" dur="500"/>
                                        <p:tgtEl>
                                          <p:spTgt spid="30722"/>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30723"/>
                                        </p:tgtEl>
                                        <p:attrNameLst>
                                          <p:attrName>style.visibility</p:attrName>
                                        </p:attrNameLst>
                                      </p:cBhvr>
                                      <p:to>
                                        <p:strVal val="visible"/>
                                      </p:to>
                                    </p:set>
                                    <p:animEffect transition="in" filter="wipe(left)">
                                      <p:cBhvr>
                                        <p:cTn id="11" dur="500"/>
                                        <p:tgtEl>
                                          <p:spTgt spid="30723"/>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30724"/>
                                        </p:tgtEl>
                                        <p:attrNameLst>
                                          <p:attrName>style.visibility</p:attrName>
                                        </p:attrNameLst>
                                      </p:cBhvr>
                                      <p:to>
                                        <p:strVal val="visible"/>
                                      </p:to>
                                    </p:set>
                                    <p:animEffect transition="in" filter="dissolve">
                                      <p:cBhvr>
                                        <p:cTn id="15" dur="500"/>
                                        <p:tgtEl>
                                          <p:spTgt spid="30724"/>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30731"/>
                                        </p:tgtEl>
                                        <p:attrNameLst>
                                          <p:attrName>style.visibility</p:attrName>
                                        </p:attrNameLst>
                                      </p:cBhvr>
                                      <p:to>
                                        <p:strVal val="visible"/>
                                      </p:to>
                                    </p:set>
                                    <p:animEffect transition="in" filter="wipe(left)">
                                      <p:cBhvr>
                                        <p:cTn id="19" dur="500"/>
                                        <p:tgtEl>
                                          <p:spTgt spid="30731"/>
                                        </p:tgtEl>
                                      </p:cBhvr>
                                    </p:animEffect>
                                  </p:childTnLst>
                                </p:cTn>
                              </p:par>
                            </p:childTnLst>
                          </p:cTn>
                        </p:par>
                        <p:par>
                          <p:cTn id="20" fill="hold">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30727"/>
                                        </p:tgtEl>
                                        <p:attrNameLst>
                                          <p:attrName>style.visibility</p:attrName>
                                        </p:attrNameLst>
                                      </p:cBhvr>
                                      <p:to>
                                        <p:strVal val="visible"/>
                                      </p:to>
                                    </p:set>
                                    <p:animEffect transition="in" filter="dissolve">
                                      <p:cBhvr>
                                        <p:cTn id="23" dur="500"/>
                                        <p:tgtEl>
                                          <p:spTgt spid="30727"/>
                                        </p:tgtEl>
                                      </p:cBhvr>
                                    </p:animEffect>
                                  </p:childTnLst>
                                </p:cTn>
                              </p:par>
                            </p:childTnLst>
                          </p:cTn>
                        </p:par>
                        <p:par>
                          <p:cTn id="24" fill="hold">
                            <p:stCondLst>
                              <p:cond delay="7500"/>
                            </p:stCondLst>
                            <p:childTnLst>
                              <p:par>
                                <p:cTn id="25" presetID="22" presetClass="entr" presetSubtype="4" fill="hold" grpId="0" nodeType="afterEffect">
                                  <p:stCondLst>
                                    <p:cond delay="1000"/>
                                  </p:stCondLst>
                                  <p:childTnLst>
                                    <p:set>
                                      <p:cBhvr>
                                        <p:cTn id="26" dur="1" fill="hold">
                                          <p:stCondLst>
                                            <p:cond delay="0"/>
                                          </p:stCondLst>
                                        </p:cTn>
                                        <p:tgtEl>
                                          <p:spTgt spid="30730"/>
                                        </p:tgtEl>
                                        <p:attrNameLst>
                                          <p:attrName>style.visibility</p:attrName>
                                        </p:attrNameLst>
                                      </p:cBhvr>
                                      <p:to>
                                        <p:strVal val="visible"/>
                                      </p:to>
                                    </p:set>
                                    <p:animEffect transition="in" filter="wipe(down)">
                                      <p:cBhvr>
                                        <p:cTn id="27" dur="500"/>
                                        <p:tgtEl>
                                          <p:spTgt spid="30730"/>
                                        </p:tgtEl>
                                      </p:cBhvr>
                                    </p:animEffect>
                                  </p:childTnLst>
                                </p:cTn>
                              </p:par>
                            </p:childTnLst>
                          </p:cTn>
                        </p:par>
                        <p:par>
                          <p:cTn id="28" fill="hold">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30726"/>
                                        </p:tgtEl>
                                        <p:attrNameLst>
                                          <p:attrName>style.visibility</p:attrName>
                                        </p:attrNameLst>
                                      </p:cBhvr>
                                      <p:to>
                                        <p:strVal val="visible"/>
                                      </p:to>
                                    </p:set>
                                    <p:animEffect transition="in" filter="dissolve">
                                      <p:cBhvr>
                                        <p:cTn id="31" dur="500"/>
                                        <p:tgtEl>
                                          <p:spTgt spid="30726"/>
                                        </p:tgtEl>
                                      </p:cBhvr>
                                    </p:animEffect>
                                  </p:childTnLst>
                                </p:cTn>
                              </p:par>
                            </p:childTnLst>
                          </p:cTn>
                        </p:par>
                        <p:par>
                          <p:cTn id="32" fill="hold">
                            <p:stCondLst>
                              <p:cond delay="10500"/>
                            </p:stCondLst>
                            <p:childTnLst>
                              <p:par>
                                <p:cTn id="33" presetID="22" presetClass="entr" presetSubtype="1" fill="hold" grpId="0" nodeType="afterEffect">
                                  <p:stCondLst>
                                    <p:cond delay="1000"/>
                                  </p:stCondLst>
                                  <p:childTnLst>
                                    <p:set>
                                      <p:cBhvr>
                                        <p:cTn id="34" dur="1" fill="hold">
                                          <p:stCondLst>
                                            <p:cond delay="0"/>
                                          </p:stCondLst>
                                        </p:cTn>
                                        <p:tgtEl>
                                          <p:spTgt spid="30732"/>
                                        </p:tgtEl>
                                        <p:attrNameLst>
                                          <p:attrName>style.visibility</p:attrName>
                                        </p:attrNameLst>
                                      </p:cBhvr>
                                      <p:to>
                                        <p:strVal val="visible"/>
                                      </p:to>
                                    </p:set>
                                    <p:animEffect transition="in" filter="wipe(up)">
                                      <p:cBhvr>
                                        <p:cTn id="35" dur="500"/>
                                        <p:tgtEl>
                                          <p:spTgt spid="30732"/>
                                        </p:tgtEl>
                                      </p:cBhvr>
                                    </p:animEffect>
                                  </p:childTnLst>
                                </p:cTn>
                              </p:par>
                            </p:childTnLst>
                          </p:cTn>
                        </p:par>
                        <p:par>
                          <p:cTn id="36" fill="hold">
                            <p:stCondLst>
                              <p:cond delay="12000"/>
                            </p:stCondLst>
                            <p:childTnLst>
                              <p:par>
                                <p:cTn id="37" presetID="9" presetClass="entr" presetSubtype="0" fill="hold" grpId="0" nodeType="afterEffect">
                                  <p:stCondLst>
                                    <p:cond delay="1000"/>
                                  </p:stCondLst>
                                  <p:childTnLst>
                                    <p:set>
                                      <p:cBhvr>
                                        <p:cTn id="38" dur="1" fill="hold">
                                          <p:stCondLst>
                                            <p:cond delay="0"/>
                                          </p:stCondLst>
                                        </p:cTn>
                                        <p:tgtEl>
                                          <p:spTgt spid="30728"/>
                                        </p:tgtEl>
                                        <p:attrNameLst>
                                          <p:attrName>style.visibility</p:attrName>
                                        </p:attrNameLst>
                                      </p:cBhvr>
                                      <p:to>
                                        <p:strVal val="visible"/>
                                      </p:to>
                                    </p:set>
                                    <p:animEffect transition="in" filter="dissolve">
                                      <p:cBhvr>
                                        <p:cTn id="39" dur="500"/>
                                        <p:tgtEl>
                                          <p:spTgt spid="30728"/>
                                        </p:tgtEl>
                                      </p:cBhvr>
                                    </p:animEffect>
                                  </p:childTnLst>
                                </p:cTn>
                              </p:par>
                            </p:childTnLst>
                          </p:cTn>
                        </p:par>
                        <p:par>
                          <p:cTn id="40" fill="hold">
                            <p:stCondLst>
                              <p:cond delay="13500"/>
                            </p:stCondLst>
                            <p:childTnLst>
                              <p:par>
                                <p:cTn id="41" presetID="22" presetClass="entr" presetSubtype="2" fill="hold" grpId="0" nodeType="afterEffect">
                                  <p:stCondLst>
                                    <p:cond delay="1000"/>
                                  </p:stCondLst>
                                  <p:childTnLst>
                                    <p:set>
                                      <p:cBhvr>
                                        <p:cTn id="42" dur="1" fill="hold">
                                          <p:stCondLst>
                                            <p:cond delay="0"/>
                                          </p:stCondLst>
                                        </p:cTn>
                                        <p:tgtEl>
                                          <p:spTgt spid="30733"/>
                                        </p:tgtEl>
                                        <p:attrNameLst>
                                          <p:attrName>style.visibility</p:attrName>
                                        </p:attrNameLst>
                                      </p:cBhvr>
                                      <p:to>
                                        <p:strVal val="visible"/>
                                      </p:to>
                                    </p:set>
                                    <p:animEffect transition="in" filter="wipe(right)">
                                      <p:cBhvr>
                                        <p:cTn id="43" dur="500"/>
                                        <p:tgtEl>
                                          <p:spTgt spid="30733"/>
                                        </p:tgtEl>
                                      </p:cBhvr>
                                    </p:animEffect>
                                  </p:childTnLst>
                                </p:cTn>
                              </p:par>
                            </p:childTnLst>
                          </p:cTn>
                        </p:par>
                        <p:par>
                          <p:cTn id="44" fill="hold">
                            <p:stCondLst>
                              <p:cond delay="15000"/>
                            </p:stCondLst>
                            <p:childTnLst>
                              <p:par>
                                <p:cTn id="45" presetID="9" presetClass="entr" presetSubtype="0" fill="hold" grpId="0" nodeType="afterEffect">
                                  <p:stCondLst>
                                    <p:cond delay="1000"/>
                                  </p:stCondLst>
                                  <p:childTnLst>
                                    <p:set>
                                      <p:cBhvr>
                                        <p:cTn id="46" dur="1" fill="hold">
                                          <p:stCondLst>
                                            <p:cond delay="0"/>
                                          </p:stCondLst>
                                        </p:cTn>
                                        <p:tgtEl>
                                          <p:spTgt spid="30729"/>
                                        </p:tgtEl>
                                        <p:attrNameLst>
                                          <p:attrName>style.visibility</p:attrName>
                                        </p:attrNameLst>
                                      </p:cBhvr>
                                      <p:to>
                                        <p:strVal val="visible"/>
                                      </p:to>
                                    </p:set>
                                    <p:animEffect transition="in" filter="dissolve">
                                      <p:cBhvr>
                                        <p:cTn id="47" dur="500"/>
                                        <p:tgtEl>
                                          <p:spTgt spid="30729"/>
                                        </p:tgtEl>
                                      </p:cBhvr>
                                    </p:animEffect>
                                  </p:childTnLst>
                                </p:cTn>
                              </p:par>
                            </p:childTnLst>
                          </p:cTn>
                        </p:par>
                        <p:par>
                          <p:cTn id="48" fill="hold">
                            <p:stCondLst>
                              <p:cond delay="16500"/>
                            </p:stCondLst>
                            <p:childTnLst>
                              <p:par>
                                <p:cTn id="49" presetID="22" presetClass="entr" presetSubtype="2" fill="hold" grpId="0" nodeType="afterEffect">
                                  <p:stCondLst>
                                    <p:cond delay="1000"/>
                                  </p:stCondLst>
                                  <p:childTnLst>
                                    <p:set>
                                      <p:cBhvr>
                                        <p:cTn id="50" dur="1" fill="hold">
                                          <p:stCondLst>
                                            <p:cond delay="0"/>
                                          </p:stCondLst>
                                        </p:cTn>
                                        <p:tgtEl>
                                          <p:spTgt spid="30725"/>
                                        </p:tgtEl>
                                        <p:attrNameLst>
                                          <p:attrName>style.visibility</p:attrName>
                                        </p:attrNameLst>
                                      </p:cBhvr>
                                      <p:to>
                                        <p:strVal val="visible"/>
                                      </p:to>
                                    </p:set>
                                    <p:animEffect transition="in" filter="wipe(right)">
                                      <p:cBhvr>
                                        <p:cTn id="51"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autoUpdateAnimBg="0"/>
      <p:bldP spid="30725" grpId="0" animBg="1"/>
      <p:bldP spid="30726" grpId="0" animBg="1"/>
      <p:bldP spid="30727" grpId="0" animBg="1"/>
      <p:bldP spid="30728" grpId="0" animBg="1"/>
      <p:bldP spid="30729" grpId="0" animBg="1"/>
      <p:bldP spid="30730" grpId="0" animBg="1"/>
      <p:bldP spid="30731" grpId="0" animBg="1"/>
      <p:bldP spid="30732" grpId="0" animBg="1"/>
      <p:bldP spid="307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p:txBody>
          <a:bodyPr/>
          <a:lstStyle/>
          <a:p>
            <a:fld id="{8F500A61-606B-494D-B3E3-68518CD5C08A}" type="slidenum">
              <a:rPr lang="ru-RU"/>
              <a:pPr/>
              <a:t>6</a:t>
            </a:fld>
            <a:endParaRPr lang="ru-RU"/>
          </a:p>
        </p:txBody>
      </p:sp>
      <p:pic>
        <p:nvPicPr>
          <p:cNvPr id="34818" name="Picture 2"/>
          <p:cNvPicPr>
            <a:picLocks noChangeAspect="1" noChangeArrowheads="1"/>
          </p:cNvPicPr>
          <p:nvPr/>
        </p:nvPicPr>
        <p:blipFill>
          <a:blip r:embed="rId2" cstate="print"/>
          <a:srcRect t="3276" r="51213" b="32765"/>
          <a:stretch>
            <a:fillRect/>
          </a:stretch>
        </p:blipFill>
        <p:spPr bwMode="auto">
          <a:xfrm>
            <a:off x="0" y="0"/>
            <a:ext cx="9144000" cy="6829425"/>
          </a:xfrm>
          <a:prstGeom prst="rect">
            <a:avLst/>
          </a:prstGeom>
          <a:noFill/>
          <a:ln w="28575">
            <a:noFill/>
            <a:miter lim="800000"/>
            <a:headEnd/>
            <a:tailEnd/>
          </a:ln>
          <a:effectLst/>
        </p:spPr>
      </p:pic>
      <p:sp>
        <p:nvSpPr>
          <p:cNvPr id="34819" name="Freeform 3"/>
          <p:cNvSpPr>
            <a:spLocks/>
          </p:cNvSpPr>
          <p:nvPr/>
        </p:nvSpPr>
        <p:spPr bwMode="auto">
          <a:xfrm>
            <a:off x="3556000" y="2719388"/>
            <a:ext cx="2444750" cy="2027237"/>
          </a:xfrm>
          <a:custGeom>
            <a:avLst/>
            <a:gdLst/>
            <a:ahLst/>
            <a:cxnLst>
              <a:cxn ang="0">
                <a:pos x="972" y="135"/>
              </a:cxn>
              <a:cxn ang="0">
                <a:pos x="1086" y="141"/>
              </a:cxn>
              <a:cxn ang="0">
                <a:pos x="1206" y="69"/>
              </a:cxn>
              <a:cxn ang="0">
                <a:pos x="1314" y="21"/>
              </a:cxn>
              <a:cxn ang="0">
                <a:pos x="1530" y="159"/>
              </a:cxn>
              <a:cxn ang="0">
                <a:pos x="1554" y="315"/>
              </a:cxn>
              <a:cxn ang="0">
                <a:pos x="1536" y="369"/>
              </a:cxn>
              <a:cxn ang="0">
                <a:pos x="1506" y="483"/>
              </a:cxn>
              <a:cxn ang="0">
                <a:pos x="1566" y="549"/>
              </a:cxn>
              <a:cxn ang="0">
                <a:pos x="1524" y="735"/>
              </a:cxn>
              <a:cxn ang="0">
                <a:pos x="1374" y="783"/>
              </a:cxn>
              <a:cxn ang="0">
                <a:pos x="1212" y="849"/>
              </a:cxn>
              <a:cxn ang="0">
                <a:pos x="1152" y="915"/>
              </a:cxn>
              <a:cxn ang="0">
                <a:pos x="913" y="931"/>
              </a:cxn>
              <a:cxn ang="0">
                <a:pos x="930" y="999"/>
              </a:cxn>
              <a:cxn ang="0">
                <a:pos x="846" y="1131"/>
              </a:cxn>
              <a:cxn ang="0">
                <a:pos x="840" y="1221"/>
              </a:cxn>
              <a:cxn ang="0">
                <a:pos x="901" y="1275"/>
              </a:cxn>
              <a:cxn ang="0">
                <a:pos x="708" y="1191"/>
              </a:cxn>
              <a:cxn ang="0">
                <a:pos x="600" y="1119"/>
              </a:cxn>
              <a:cxn ang="0">
                <a:pos x="534" y="1059"/>
              </a:cxn>
              <a:cxn ang="0">
                <a:pos x="462" y="933"/>
              </a:cxn>
              <a:cxn ang="0">
                <a:pos x="353" y="863"/>
              </a:cxn>
              <a:cxn ang="0">
                <a:pos x="336" y="735"/>
              </a:cxn>
              <a:cxn ang="0">
                <a:pos x="318" y="639"/>
              </a:cxn>
              <a:cxn ang="0">
                <a:pos x="258" y="621"/>
              </a:cxn>
              <a:cxn ang="0">
                <a:pos x="186" y="663"/>
              </a:cxn>
              <a:cxn ang="0">
                <a:pos x="48" y="711"/>
              </a:cxn>
              <a:cxn ang="0">
                <a:pos x="0" y="507"/>
              </a:cxn>
              <a:cxn ang="0">
                <a:pos x="174" y="471"/>
              </a:cxn>
              <a:cxn ang="0">
                <a:pos x="252" y="495"/>
              </a:cxn>
              <a:cxn ang="0">
                <a:pos x="311" y="411"/>
              </a:cxn>
              <a:cxn ang="0">
                <a:pos x="402" y="327"/>
              </a:cxn>
              <a:cxn ang="0">
                <a:pos x="324" y="225"/>
              </a:cxn>
              <a:cxn ang="0">
                <a:pos x="288" y="153"/>
              </a:cxn>
              <a:cxn ang="0">
                <a:pos x="389" y="39"/>
              </a:cxn>
              <a:cxn ang="0">
                <a:pos x="456" y="27"/>
              </a:cxn>
              <a:cxn ang="0">
                <a:pos x="581" y="7"/>
              </a:cxn>
              <a:cxn ang="0">
                <a:pos x="642" y="81"/>
              </a:cxn>
              <a:cxn ang="0">
                <a:pos x="750" y="141"/>
              </a:cxn>
              <a:cxn ang="0">
                <a:pos x="882" y="129"/>
              </a:cxn>
            </a:cxnLst>
            <a:rect l="0" t="0" r="r" b="b"/>
            <a:pathLst>
              <a:path w="1572" h="1277">
                <a:moveTo>
                  <a:pt x="882" y="129"/>
                </a:moveTo>
                <a:cubicBezTo>
                  <a:pt x="912" y="131"/>
                  <a:pt x="942" y="131"/>
                  <a:pt x="972" y="135"/>
                </a:cubicBezTo>
                <a:cubicBezTo>
                  <a:pt x="985" y="137"/>
                  <a:pt x="1008" y="147"/>
                  <a:pt x="1008" y="147"/>
                </a:cubicBezTo>
                <a:cubicBezTo>
                  <a:pt x="1034" y="145"/>
                  <a:pt x="1060" y="146"/>
                  <a:pt x="1086" y="141"/>
                </a:cubicBezTo>
                <a:cubicBezTo>
                  <a:pt x="1111" y="136"/>
                  <a:pt x="1117" y="104"/>
                  <a:pt x="1134" y="93"/>
                </a:cubicBezTo>
                <a:cubicBezTo>
                  <a:pt x="1151" y="82"/>
                  <a:pt x="1185" y="76"/>
                  <a:pt x="1206" y="69"/>
                </a:cubicBezTo>
                <a:cubicBezTo>
                  <a:pt x="1231" y="61"/>
                  <a:pt x="1261" y="39"/>
                  <a:pt x="1278" y="33"/>
                </a:cubicBezTo>
                <a:cubicBezTo>
                  <a:pt x="1290" y="29"/>
                  <a:pt x="1314" y="21"/>
                  <a:pt x="1314" y="21"/>
                </a:cubicBezTo>
                <a:cubicBezTo>
                  <a:pt x="1398" y="28"/>
                  <a:pt x="1418" y="35"/>
                  <a:pt x="1476" y="93"/>
                </a:cubicBezTo>
                <a:cubicBezTo>
                  <a:pt x="1485" y="119"/>
                  <a:pt x="1512" y="137"/>
                  <a:pt x="1530" y="159"/>
                </a:cubicBezTo>
                <a:cubicBezTo>
                  <a:pt x="1550" y="183"/>
                  <a:pt x="1554" y="214"/>
                  <a:pt x="1560" y="243"/>
                </a:cubicBezTo>
                <a:cubicBezTo>
                  <a:pt x="1558" y="267"/>
                  <a:pt x="1558" y="291"/>
                  <a:pt x="1554" y="315"/>
                </a:cubicBezTo>
                <a:cubicBezTo>
                  <a:pt x="1552" y="327"/>
                  <a:pt x="1546" y="339"/>
                  <a:pt x="1542" y="351"/>
                </a:cubicBezTo>
                <a:cubicBezTo>
                  <a:pt x="1540" y="357"/>
                  <a:pt x="1536" y="369"/>
                  <a:pt x="1536" y="369"/>
                </a:cubicBezTo>
                <a:cubicBezTo>
                  <a:pt x="1528" y="424"/>
                  <a:pt x="1534" y="398"/>
                  <a:pt x="1518" y="447"/>
                </a:cubicBezTo>
                <a:cubicBezTo>
                  <a:pt x="1514" y="459"/>
                  <a:pt x="1506" y="483"/>
                  <a:pt x="1506" y="483"/>
                </a:cubicBezTo>
                <a:cubicBezTo>
                  <a:pt x="1517" y="494"/>
                  <a:pt x="1532" y="501"/>
                  <a:pt x="1542" y="513"/>
                </a:cubicBezTo>
                <a:cubicBezTo>
                  <a:pt x="1551" y="524"/>
                  <a:pt x="1566" y="549"/>
                  <a:pt x="1566" y="549"/>
                </a:cubicBezTo>
                <a:cubicBezTo>
                  <a:pt x="1564" y="603"/>
                  <a:pt x="1572" y="658"/>
                  <a:pt x="1560" y="711"/>
                </a:cubicBezTo>
                <a:cubicBezTo>
                  <a:pt x="1557" y="725"/>
                  <a:pt x="1536" y="727"/>
                  <a:pt x="1524" y="735"/>
                </a:cubicBezTo>
                <a:cubicBezTo>
                  <a:pt x="1496" y="754"/>
                  <a:pt x="1443" y="756"/>
                  <a:pt x="1410" y="765"/>
                </a:cubicBezTo>
                <a:cubicBezTo>
                  <a:pt x="1321" y="790"/>
                  <a:pt x="1470" y="748"/>
                  <a:pt x="1374" y="783"/>
                </a:cubicBezTo>
                <a:cubicBezTo>
                  <a:pt x="1359" y="789"/>
                  <a:pt x="1326" y="795"/>
                  <a:pt x="1326" y="795"/>
                </a:cubicBezTo>
                <a:cubicBezTo>
                  <a:pt x="1280" y="826"/>
                  <a:pt x="1258" y="803"/>
                  <a:pt x="1212" y="849"/>
                </a:cubicBezTo>
                <a:cubicBezTo>
                  <a:pt x="1211" y="856"/>
                  <a:pt x="1205" y="900"/>
                  <a:pt x="1200" y="903"/>
                </a:cubicBezTo>
                <a:cubicBezTo>
                  <a:pt x="1186" y="911"/>
                  <a:pt x="1152" y="915"/>
                  <a:pt x="1152" y="915"/>
                </a:cubicBezTo>
                <a:cubicBezTo>
                  <a:pt x="1098" y="912"/>
                  <a:pt x="1057" y="913"/>
                  <a:pt x="1008" y="897"/>
                </a:cubicBezTo>
                <a:cubicBezTo>
                  <a:pt x="972" y="899"/>
                  <a:pt x="948" y="924"/>
                  <a:pt x="913" y="931"/>
                </a:cubicBezTo>
                <a:cubicBezTo>
                  <a:pt x="891" y="935"/>
                  <a:pt x="886" y="948"/>
                  <a:pt x="894" y="969"/>
                </a:cubicBezTo>
                <a:cubicBezTo>
                  <a:pt x="898" y="979"/>
                  <a:pt x="921" y="993"/>
                  <a:pt x="930" y="999"/>
                </a:cubicBezTo>
                <a:cubicBezTo>
                  <a:pt x="950" y="1060"/>
                  <a:pt x="917" y="1065"/>
                  <a:pt x="870" y="1077"/>
                </a:cubicBezTo>
                <a:cubicBezTo>
                  <a:pt x="855" y="1165"/>
                  <a:pt x="878" y="1074"/>
                  <a:pt x="846" y="1131"/>
                </a:cubicBezTo>
                <a:cubicBezTo>
                  <a:pt x="840" y="1142"/>
                  <a:pt x="834" y="1167"/>
                  <a:pt x="834" y="1167"/>
                </a:cubicBezTo>
                <a:cubicBezTo>
                  <a:pt x="836" y="1185"/>
                  <a:pt x="834" y="1204"/>
                  <a:pt x="840" y="1221"/>
                </a:cubicBezTo>
                <a:cubicBezTo>
                  <a:pt x="843" y="1229"/>
                  <a:pt x="853" y="1232"/>
                  <a:pt x="858" y="1239"/>
                </a:cubicBezTo>
                <a:cubicBezTo>
                  <a:pt x="862" y="1246"/>
                  <a:pt x="915" y="1273"/>
                  <a:pt x="901" y="1275"/>
                </a:cubicBezTo>
                <a:cubicBezTo>
                  <a:pt x="887" y="1277"/>
                  <a:pt x="806" y="1265"/>
                  <a:pt x="774" y="1251"/>
                </a:cubicBezTo>
                <a:cubicBezTo>
                  <a:pt x="731" y="1223"/>
                  <a:pt x="742" y="1218"/>
                  <a:pt x="708" y="1191"/>
                </a:cubicBezTo>
                <a:cubicBezTo>
                  <a:pt x="708" y="1191"/>
                  <a:pt x="663" y="1161"/>
                  <a:pt x="654" y="1155"/>
                </a:cubicBezTo>
                <a:cubicBezTo>
                  <a:pt x="636" y="1143"/>
                  <a:pt x="618" y="1131"/>
                  <a:pt x="600" y="1119"/>
                </a:cubicBezTo>
                <a:cubicBezTo>
                  <a:pt x="594" y="1115"/>
                  <a:pt x="582" y="1107"/>
                  <a:pt x="582" y="1107"/>
                </a:cubicBezTo>
                <a:cubicBezTo>
                  <a:pt x="568" y="1086"/>
                  <a:pt x="555" y="1073"/>
                  <a:pt x="534" y="1059"/>
                </a:cubicBezTo>
                <a:cubicBezTo>
                  <a:pt x="525" y="1046"/>
                  <a:pt x="513" y="1036"/>
                  <a:pt x="504" y="1023"/>
                </a:cubicBezTo>
                <a:cubicBezTo>
                  <a:pt x="487" y="997"/>
                  <a:pt x="475" y="962"/>
                  <a:pt x="462" y="933"/>
                </a:cubicBezTo>
                <a:cubicBezTo>
                  <a:pt x="446" y="896"/>
                  <a:pt x="432" y="849"/>
                  <a:pt x="396" y="825"/>
                </a:cubicBezTo>
                <a:cubicBezTo>
                  <a:pt x="381" y="806"/>
                  <a:pt x="363" y="865"/>
                  <a:pt x="353" y="863"/>
                </a:cubicBezTo>
                <a:cubicBezTo>
                  <a:pt x="343" y="861"/>
                  <a:pt x="339" y="834"/>
                  <a:pt x="336" y="813"/>
                </a:cubicBezTo>
                <a:cubicBezTo>
                  <a:pt x="326" y="783"/>
                  <a:pt x="322" y="779"/>
                  <a:pt x="336" y="735"/>
                </a:cubicBezTo>
                <a:cubicBezTo>
                  <a:pt x="340" y="721"/>
                  <a:pt x="360" y="699"/>
                  <a:pt x="360" y="699"/>
                </a:cubicBezTo>
                <a:cubicBezTo>
                  <a:pt x="352" y="649"/>
                  <a:pt x="364" y="670"/>
                  <a:pt x="318" y="639"/>
                </a:cubicBezTo>
                <a:cubicBezTo>
                  <a:pt x="311" y="634"/>
                  <a:pt x="302" y="635"/>
                  <a:pt x="294" y="633"/>
                </a:cubicBezTo>
                <a:cubicBezTo>
                  <a:pt x="282" y="629"/>
                  <a:pt x="258" y="621"/>
                  <a:pt x="258" y="621"/>
                </a:cubicBezTo>
                <a:cubicBezTo>
                  <a:pt x="242" y="623"/>
                  <a:pt x="224" y="619"/>
                  <a:pt x="210" y="627"/>
                </a:cubicBezTo>
                <a:cubicBezTo>
                  <a:pt x="198" y="634"/>
                  <a:pt x="194" y="651"/>
                  <a:pt x="186" y="663"/>
                </a:cubicBezTo>
                <a:cubicBezTo>
                  <a:pt x="172" y="684"/>
                  <a:pt x="137" y="709"/>
                  <a:pt x="114" y="717"/>
                </a:cubicBezTo>
                <a:cubicBezTo>
                  <a:pt x="92" y="715"/>
                  <a:pt x="69" y="719"/>
                  <a:pt x="48" y="711"/>
                </a:cubicBezTo>
                <a:cubicBezTo>
                  <a:pt x="20" y="700"/>
                  <a:pt x="42" y="645"/>
                  <a:pt x="48" y="627"/>
                </a:cubicBezTo>
                <a:cubicBezTo>
                  <a:pt x="43" y="570"/>
                  <a:pt x="46" y="538"/>
                  <a:pt x="0" y="507"/>
                </a:cubicBezTo>
                <a:cubicBezTo>
                  <a:pt x="15" y="480"/>
                  <a:pt x="108" y="461"/>
                  <a:pt x="137" y="455"/>
                </a:cubicBezTo>
                <a:cubicBezTo>
                  <a:pt x="166" y="449"/>
                  <a:pt x="160" y="468"/>
                  <a:pt x="174" y="471"/>
                </a:cubicBezTo>
                <a:cubicBezTo>
                  <a:pt x="209" y="467"/>
                  <a:pt x="209" y="469"/>
                  <a:pt x="222" y="473"/>
                </a:cubicBezTo>
                <a:cubicBezTo>
                  <a:pt x="235" y="477"/>
                  <a:pt x="239" y="495"/>
                  <a:pt x="252" y="495"/>
                </a:cubicBezTo>
                <a:cubicBezTo>
                  <a:pt x="278" y="493"/>
                  <a:pt x="275" y="481"/>
                  <a:pt x="299" y="471"/>
                </a:cubicBezTo>
                <a:cubicBezTo>
                  <a:pt x="317" y="464"/>
                  <a:pt x="306" y="426"/>
                  <a:pt x="311" y="411"/>
                </a:cubicBezTo>
                <a:cubicBezTo>
                  <a:pt x="318" y="390"/>
                  <a:pt x="333" y="382"/>
                  <a:pt x="341" y="363"/>
                </a:cubicBezTo>
                <a:cubicBezTo>
                  <a:pt x="346" y="351"/>
                  <a:pt x="402" y="327"/>
                  <a:pt x="402" y="327"/>
                </a:cubicBezTo>
                <a:cubicBezTo>
                  <a:pt x="400" y="307"/>
                  <a:pt x="402" y="286"/>
                  <a:pt x="396" y="267"/>
                </a:cubicBezTo>
                <a:cubicBezTo>
                  <a:pt x="388" y="243"/>
                  <a:pt x="344" y="239"/>
                  <a:pt x="324" y="225"/>
                </a:cubicBezTo>
                <a:cubicBezTo>
                  <a:pt x="316" y="213"/>
                  <a:pt x="305" y="203"/>
                  <a:pt x="300" y="189"/>
                </a:cubicBezTo>
                <a:cubicBezTo>
                  <a:pt x="296" y="177"/>
                  <a:pt x="288" y="153"/>
                  <a:pt x="288" y="153"/>
                </a:cubicBezTo>
                <a:cubicBezTo>
                  <a:pt x="290" y="127"/>
                  <a:pt x="272" y="89"/>
                  <a:pt x="294" y="75"/>
                </a:cubicBezTo>
                <a:cubicBezTo>
                  <a:pt x="311" y="61"/>
                  <a:pt x="366" y="42"/>
                  <a:pt x="389" y="39"/>
                </a:cubicBezTo>
                <a:cubicBezTo>
                  <a:pt x="411" y="31"/>
                  <a:pt x="418" y="29"/>
                  <a:pt x="429" y="27"/>
                </a:cubicBezTo>
                <a:cubicBezTo>
                  <a:pt x="436" y="7"/>
                  <a:pt x="435" y="36"/>
                  <a:pt x="456" y="27"/>
                </a:cubicBezTo>
                <a:cubicBezTo>
                  <a:pt x="468" y="22"/>
                  <a:pt x="492" y="15"/>
                  <a:pt x="492" y="15"/>
                </a:cubicBezTo>
                <a:cubicBezTo>
                  <a:pt x="508" y="16"/>
                  <a:pt x="565" y="0"/>
                  <a:pt x="581" y="7"/>
                </a:cubicBezTo>
                <a:cubicBezTo>
                  <a:pt x="597" y="14"/>
                  <a:pt x="578" y="45"/>
                  <a:pt x="588" y="57"/>
                </a:cubicBezTo>
                <a:cubicBezTo>
                  <a:pt x="603" y="67"/>
                  <a:pt x="626" y="72"/>
                  <a:pt x="642" y="81"/>
                </a:cubicBezTo>
                <a:cubicBezTo>
                  <a:pt x="661" y="92"/>
                  <a:pt x="678" y="105"/>
                  <a:pt x="696" y="117"/>
                </a:cubicBezTo>
                <a:cubicBezTo>
                  <a:pt x="725" y="136"/>
                  <a:pt x="707" y="127"/>
                  <a:pt x="750" y="141"/>
                </a:cubicBezTo>
                <a:cubicBezTo>
                  <a:pt x="762" y="145"/>
                  <a:pt x="786" y="153"/>
                  <a:pt x="786" y="153"/>
                </a:cubicBezTo>
                <a:cubicBezTo>
                  <a:pt x="908" y="147"/>
                  <a:pt x="927" y="174"/>
                  <a:pt x="882" y="129"/>
                </a:cubicBezTo>
                <a:close/>
              </a:path>
            </a:pathLst>
          </a:custGeom>
          <a:solidFill>
            <a:srgbClr val="FF9933"/>
          </a:solidFill>
          <a:ln w="38100" cmpd="sng">
            <a:solidFill>
              <a:srgbClr val="CC6600"/>
            </a:solidFill>
            <a:round/>
            <a:headEnd/>
            <a:tailEnd/>
          </a:ln>
          <a:effectLst/>
        </p:spPr>
        <p:txBody>
          <a:bodyPr/>
          <a:lstStyle/>
          <a:p>
            <a:endParaRPr lang="ru-RU"/>
          </a:p>
        </p:txBody>
      </p:sp>
      <p:sp>
        <p:nvSpPr>
          <p:cNvPr id="34820" name="Text Box 4"/>
          <p:cNvSpPr txBox="1">
            <a:spLocks noChangeArrowheads="1"/>
          </p:cNvSpPr>
          <p:nvPr/>
        </p:nvSpPr>
        <p:spPr bwMode="auto">
          <a:xfrm>
            <a:off x="4289425" y="3171825"/>
            <a:ext cx="4919663" cy="434975"/>
          </a:xfrm>
          <a:prstGeom prst="rect">
            <a:avLst/>
          </a:prstGeom>
          <a:solidFill>
            <a:srgbClr val="FFCC99"/>
          </a:solidFill>
          <a:ln w="38100">
            <a:solidFill>
              <a:srgbClr val="990033"/>
            </a:solidFill>
            <a:miter lim="800000"/>
            <a:headEnd/>
            <a:tailEnd/>
          </a:ln>
          <a:effectLst/>
        </p:spPr>
        <p:txBody>
          <a:bodyPr wrap="none">
            <a:spAutoFit/>
          </a:bodyPr>
          <a:lstStyle/>
          <a:p>
            <a:pPr algn="ctr"/>
            <a:r>
              <a:rPr lang="uk-UA" sz="2000" b="1">
                <a:solidFill>
                  <a:srgbClr val="990033"/>
                </a:solidFill>
                <a:latin typeface="Arial Black" pitchFamily="34" charset="0"/>
              </a:rPr>
              <a:t>АВСТРО-ВЕНГЕРСКАЯ ИМПЕРИЯ</a:t>
            </a:r>
            <a:endParaRPr lang="ru-RU" sz="2000" b="1">
              <a:solidFill>
                <a:srgbClr val="990033"/>
              </a:solidFill>
              <a:latin typeface="Arial Black" pitchFamily="34" charset="0"/>
            </a:endParaRPr>
          </a:p>
        </p:txBody>
      </p:sp>
      <p:sp>
        <p:nvSpPr>
          <p:cNvPr id="34821" name="Oval 5"/>
          <p:cNvSpPr>
            <a:spLocks noChangeArrowheads="1"/>
          </p:cNvSpPr>
          <p:nvPr/>
        </p:nvSpPr>
        <p:spPr bwMode="auto">
          <a:xfrm>
            <a:off x="3806825" y="4114800"/>
            <a:ext cx="4851400" cy="2743200"/>
          </a:xfrm>
          <a:prstGeom prst="ellipse">
            <a:avLst/>
          </a:prstGeom>
          <a:solidFill>
            <a:srgbClr val="FFCC99">
              <a:alpha val="50000"/>
            </a:srgbClr>
          </a:solidFill>
          <a:ln w="28575">
            <a:solidFill>
              <a:srgbClr val="CC6600"/>
            </a:solidFill>
            <a:round/>
            <a:headEnd/>
            <a:tailEnd/>
          </a:ln>
          <a:effectLst/>
        </p:spPr>
        <p:txBody>
          <a:bodyPr wrap="none" anchor="ctr"/>
          <a:lstStyle/>
          <a:p>
            <a:endParaRPr lang="ru-RU"/>
          </a:p>
        </p:txBody>
      </p:sp>
      <p:sp>
        <p:nvSpPr>
          <p:cNvPr id="34822" name="Line 6"/>
          <p:cNvSpPr>
            <a:spLocks noChangeShapeType="1"/>
          </p:cNvSpPr>
          <p:nvPr/>
        </p:nvSpPr>
        <p:spPr bwMode="auto">
          <a:xfrm>
            <a:off x="5224463" y="3810000"/>
            <a:ext cx="2090737" cy="381000"/>
          </a:xfrm>
          <a:prstGeom prst="line">
            <a:avLst/>
          </a:prstGeom>
          <a:noFill/>
          <a:ln w="76200">
            <a:solidFill>
              <a:srgbClr val="CC0000"/>
            </a:solidFill>
            <a:round/>
            <a:headEnd/>
            <a:tailEnd type="triangle" w="med" len="med"/>
          </a:ln>
          <a:effectLst/>
        </p:spPr>
        <p:txBody>
          <a:bodyPr/>
          <a:lstStyle/>
          <a:p>
            <a:endParaRPr lang="ru-RU"/>
          </a:p>
        </p:txBody>
      </p:sp>
      <p:sp>
        <p:nvSpPr>
          <p:cNvPr id="34823" name="Line 7"/>
          <p:cNvSpPr>
            <a:spLocks noChangeShapeType="1"/>
          </p:cNvSpPr>
          <p:nvPr/>
        </p:nvSpPr>
        <p:spPr bwMode="auto">
          <a:xfrm>
            <a:off x="5224463" y="3810000"/>
            <a:ext cx="822325" cy="457200"/>
          </a:xfrm>
          <a:prstGeom prst="line">
            <a:avLst/>
          </a:prstGeom>
          <a:noFill/>
          <a:ln w="76200">
            <a:solidFill>
              <a:srgbClr val="CC0000"/>
            </a:solidFill>
            <a:round/>
            <a:headEnd/>
            <a:tailEnd type="triangle" w="med" len="med"/>
          </a:ln>
          <a:effectLst/>
        </p:spPr>
        <p:txBody>
          <a:bodyPr/>
          <a:lstStyle/>
          <a:p>
            <a:endParaRPr lang="ru-RU"/>
          </a:p>
        </p:txBody>
      </p:sp>
      <p:sp>
        <p:nvSpPr>
          <p:cNvPr id="34824" name="Line 8"/>
          <p:cNvSpPr>
            <a:spLocks noChangeShapeType="1"/>
          </p:cNvSpPr>
          <p:nvPr/>
        </p:nvSpPr>
        <p:spPr bwMode="auto">
          <a:xfrm>
            <a:off x="5224463" y="3810000"/>
            <a:ext cx="822325" cy="838200"/>
          </a:xfrm>
          <a:prstGeom prst="line">
            <a:avLst/>
          </a:prstGeom>
          <a:noFill/>
          <a:ln w="76200">
            <a:solidFill>
              <a:srgbClr val="CC0000"/>
            </a:solidFill>
            <a:round/>
            <a:headEnd/>
            <a:tailEnd type="triangle" w="med" len="med"/>
          </a:ln>
          <a:effectLst/>
        </p:spPr>
        <p:txBody>
          <a:bodyPr/>
          <a:lstStyle/>
          <a:p>
            <a:endParaRPr lang="ru-RU"/>
          </a:p>
        </p:txBody>
      </p:sp>
      <p:sp>
        <p:nvSpPr>
          <p:cNvPr id="34825" name="Line 9"/>
          <p:cNvSpPr>
            <a:spLocks noChangeShapeType="1"/>
          </p:cNvSpPr>
          <p:nvPr/>
        </p:nvSpPr>
        <p:spPr bwMode="auto">
          <a:xfrm>
            <a:off x="5224463" y="3810000"/>
            <a:ext cx="896937" cy="1905000"/>
          </a:xfrm>
          <a:prstGeom prst="line">
            <a:avLst/>
          </a:prstGeom>
          <a:noFill/>
          <a:ln w="76200">
            <a:solidFill>
              <a:srgbClr val="CC0000"/>
            </a:solidFill>
            <a:round/>
            <a:headEnd/>
            <a:tailEnd type="triangle" w="med" len="med"/>
          </a:ln>
          <a:effectLst/>
        </p:spPr>
        <p:txBody>
          <a:bodyPr/>
          <a:lstStyle/>
          <a:p>
            <a:endParaRPr lang="ru-RU"/>
          </a:p>
        </p:txBody>
      </p:sp>
      <p:sp>
        <p:nvSpPr>
          <p:cNvPr id="34826" name="Line 10"/>
          <p:cNvSpPr>
            <a:spLocks noChangeShapeType="1"/>
          </p:cNvSpPr>
          <p:nvPr/>
        </p:nvSpPr>
        <p:spPr bwMode="auto">
          <a:xfrm>
            <a:off x="5224463" y="3886200"/>
            <a:ext cx="74612" cy="914400"/>
          </a:xfrm>
          <a:prstGeom prst="line">
            <a:avLst/>
          </a:prstGeom>
          <a:noFill/>
          <a:ln w="76200">
            <a:solidFill>
              <a:srgbClr val="CC0000"/>
            </a:solidFill>
            <a:round/>
            <a:headEnd/>
            <a:tailEnd type="triangle" w="med" len="med"/>
          </a:ln>
          <a:effectLst/>
        </p:spPr>
        <p:txBody>
          <a:bodyPr/>
          <a:lstStyle/>
          <a:p>
            <a:endParaRPr lang="ru-RU"/>
          </a:p>
        </p:txBody>
      </p:sp>
      <p:sp>
        <p:nvSpPr>
          <p:cNvPr id="34827" name="Line 11"/>
          <p:cNvSpPr>
            <a:spLocks noChangeShapeType="1"/>
          </p:cNvSpPr>
          <p:nvPr/>
        </p:nvSpPr>
        <p:spPr bwMode="auto">
          <a:xfrm flipH="1">
            <a:off x="4478338" y="3810000"/>
            <a:ext cx="746125" cy="990600"/>
          </a:xfrm>
          <a:prstGeom prst="line">
            <a:avLst/>
          </a:prstGeom>
          <a:noFill/>
          <a:ln w="76200">
            <a:solidFill>
              <a:srgbClr val="CC0000"/>
            </a:solidFill>
            <a:round/>
            <a:headEnd/>
            <a:tailEnd type="triangle" w="med" len="med"/>
          </a:ln>
          <a:effectLst/>
        </p:spPr>
        <p:txBody>
          <a:bodyPr/>
          <a:lstStyle/>
          <a:p>
            <a:endParaRPr lang="ru-RU"/>
          </a:p>
        </p:txBody>
      </p:sp>
    </p:spTree>
    <p:extLst>
      <p:ext uri="{BB962C8B-B14F-4D97-AF65-F5344CB8AC3E}">
        <p14:creationId xmlns:p14="http://schemas.microsoft.com/office/powerpoint/2010/main" val="3762948385"/>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ox(out)">
                                      <p:cBhvr>
                                        <p:cTn id="7" dur="500"/>
                                        <p:tgtEl>
                                          <p:spTgt spid="34818"/>
                                        </p:tgtEl>
                                      </p:cBhvr>
                                    </p:animEffect>
                                  </p:childTnLst>
                                </p:cTn>
                              </p:par>
                            </p:childTnLst>
                          </p:cTn>
                        </p:par>
                        <p:par>
                          <p:cTn id="8" fill="hold">
                            <p:stCondLst>
                              <p:cond delay="500"/>
                            </p:stCondLst>
                            <p:childTnLst>
                              <p:par>
                                <p:cTn id="9" presetID="22" presetClass="entr" presetSubtype="1" fill="hold" grpId="0" nodeType="afterEffect">
                                  <p:stCondLst>
                                    <p:cond delay="2000"/>
                                  </p:stCondLst>
                                  <p:childTnLst>
                                    <p:set>
                                      <p:cBhvr>
                                        <p:cTn id="10" dur="1" fill="hold">
                                          <p:stCondLst>
                                            <p:cond delay="0"/>
                                          </p:stCondLst>
                                        </p:cTn>
                                        <p:tgtEl>
                                          <p:spTgt spid="34819"/>
                                        </p:tgtEl>
                                        <p:attrNameLst>
                                          <p:attrName>style.visibility</p:attrName>
                                        </p:attrNameLst>
                                      </p:cBhvr>
                                      <p:to>
                                        <p:strVal val="visible"/>
                                      </p:to>
                                    </p:set>
                                    <p:animEffect transition="in" filter="wipe(up)">
                                      <p:cBhvr>
                                        <p:cTn id="11" dur="500"/>
                                        <p:tgtEl>
                                          <p:spTgt spid="34819"/>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34820"/>
                                        </p:tgtEl>
                                        <p:attrNameLst>
                                          <p:attrName>style.visibility</p:attrName>
                                        </p:attrNameLst>
                                      </p:cBhvr>
                                      <p:to>
                                        <p:strVal val="visible"/>
                                      </p:to>
                                    </p:set>
                                    <p:animEffect transition="in" filter="dissolve">
                                      <p:cBhvr>
                                        <p:cTn id="15" dur="500"/>
                                        <p:tgtEl>
                                          <p:spTgt spid="34820"/>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34823"/>
                                        </p:tgtEl>
                                        <p:attrNameLst>
                                          <p:attrName>style.visibility</p:attrName>
                                        </p:attrNameLst>
                                      </p:cBhvr>
                                      <p:to>
                                        <p:strVal val="visible"/>
                                      </p:to>
                                    </p:set>
                                    <p:animEffect transition="in" filter="wipe(left)">
                                      <p:cBhvr>
                                        <p:cTn id="19" dur="500"/>
                                        <p:tgtEl>
                                          <p:spTgt spid="34823"/>
                                        </p:tgtEl>
                                      </p:cBhvr>
                                    </p:animEffect>
                                  </p:childTnLst>
                                </p:cTn>
                              </p:par>
                            </p:childTnLst>
                          </p:cTn>
                        </p:par>
                        <p:par>
                          <p:cTn id="20" fill="hold">
                            <p:stCondLst>
                              <p:cond delay="6000"/>
                            </p:stCondLst>
                            <p:childTnLst>
                              <p:par>
                                <p:cTn id="21" presetID="22" presetClass="entr" presetSubtype="1" fill="hold" grpId="0" nodeType="afterEffect">
                                  <p:stCondLst>
                                    <p:cond delay="0"/>
                                  </p:stCondLst>
                                  <p:childTnLst>
                                    <p:set>
                                      <p:cBhvr>
                                        <p:cTn id="22" dur="1" fill="hold">
                                          <p:stCondLst>
                                            <p:cond delay="0"/>
                                          </p:stCondLst>
                                        </p:cTn>
                                        <p:tgtEl>
                                          <p:spTgt spid="34826"/>
                                        </p:tgtEl>
                                        <p:attrNameLst>
                                          <p:attrName>style.visibility</p:attrName>
                                        </p:attrNameLst>
                                      </p:cBhvr>
                                      <p:to>
                                        <p:strVal val="visible"/>
                                      </p:to>
                                    </p:set>
                                    <p:animEffect transition="in" filter="wipe(up)">
                                      <p:cBhvr>
                                        <p:cTn id="23" dur="500"/>
                                        <p:tgtEl>
                                          <p:spTgt spid="34826"/>
                                        </p:tgtEl>
                                      </p:cBhvr>
                                    </p:animEffect>
                                  </p:childTnLst>
                                </p:cTn>
                              </p:par>
                            </p:childTnLst>
                          </p:cTn>
                        </p:par>
                        <p:par>
                          <p:cTn id="24" fill="hold">
                            <p:stCondLst>
                              <p:cond delay="6500"/>
                            </p:stCondLst>
                            <p:childTnLst>
                              <p:par>
                                <p:cTn id="25" presetID="22" presetClass="entr" presetSubtype="1" fill="hold" grpId="0" nodeType="afterEffect">
                                  <p:stCondLst>
                                    <p:cond delay="0"/>
                                  </p:stCondLst>
                                  <p:childTnLst>
                                    <p:set>
                                      <p:cBhvr>
                                        <p:cTn id="26" dur="1" fill="hold">
                                          <p:stCondLst>
                                            <p:cond delay="0"/>
                                          </p:stCondLst>
                                        </p:cTn>
                                        <p:tgtEl>
                                          <p:spTgt spid="34824"/>
                                        </p:tgtEl>
                                        <p:attrNameLst>
                                          <p:attrName>style.visibility</p:attrName>
                                        </p:attrNameLst>
                                      </p:cBhvr>
                                      <p:to>
                                        <p:strVal val="visible"/>
                                      </p:to>
                                    </p:set>
                                    <p:animEffect transition="in" filter="wipe(up)">
                                      <p:cBhvr>
                                        <p:cTn id="27" dur="500"/>
                                        <p:tgtEl>
                                          <p:spTgt spid="34824"/>
                                        </p:tgtEl>
                                      </p:cBhvr>
                                    </p:animEffect>
                                  </p:childTnLst>
                                </p:cTn>
                              </p:par>
                            </p:childTnLst>
                          </p:cTn>
                        </p:par>
                        <p:par>
                          <p:cTn id="28" fill="hold">
                            <p:stCondLst>
                              <p:cond delay="7000"/>
                            </p:stCondLst>
                            <p:childTnLst>
                              <p:par>
                                <p:cTn id="29" presetID="22" presetClass="entr" presetSubtype="1" fill="hold" grpId="0" nodeType="afterEffect">
                                  <p:stCondLst>
                                    <p:cond delay="0"/>
                                  </p:stCondLst>
                                  <p:childTnLst>
                                    <p:set>
                                      <p:cBhvr>
                                        <p:cTn id="30" dur="1" fill="hold">
                                          <p:stCondLst>
                                            <p:cond delay="0"/>
                                          </p:stCondLst>
                                        </p:cTn>
                                        <p:tgtEl>
                                          <p:spTgt spid="34827"/>
                                        </p:tgtEl>
                                        <p:attrNameLst>
                                          <p:attrName>style.visibility</p:attrName>
                                        </p:attrNameLst>
                                      </p:cBhvr>
                                      <p:to>
                                        <p:strVal val="visible"/>
                                      </p:to>
                                    </p:set>
                                    <p:animEffect transition="in" filter="wipe(up)">
                                      <p:cBhvr>
                                        <p:cTn id="31" dur="500"/>
                                        <p:tgtEl>
                                          <p:spTgt spid="34827"/>
                                        </p:tgtEl>
                                      </p:cBhvr>
                                    </p:animEffect>
                                  </p:childTnLst>
                                </p:cTn>
                              </p:par>
                            </p:childTnLst>
                          </p:cTn>
                        </p:par>
                        <p:par>
                          <p:cTn id="32" fill="hold">
                            <p:stCondLst>
                              <p:cond delay="7500"/>
                            </p:stCondLst>
                            <p:childTnLst>
                              <p:par>
                                <p:cTn id="33" presetID="22" presetClass="entr" presetSubtype="1" fill="hold" grpId="0" nodeType="afterEffect">
                                  <p:stCondLst>
                                    <p:cond delay="0"/>
                                  </p:stCondLst>
                                  <p:childTnLst>
                                    <p:set>
                                      <p:cBhvr>
                                        <p:cTn id="34" dur="1" fill="hold">
                                          <p:stCondLst>
                                            <p:cond delay="0"/>
                                          </p:stCondLst>
                                        </p:cTn>
                                        <p:tgtEl>
                                          <p:spTgt spid="34825"/>
                                        </p:tgtEl>
                                        <p:attrNameLst>
                                          <p:attrName>style.visibility</p:attrName>
                                        </p:attrNameLst>
                                      </p:cBhvr>
                                      <p:to>
                                        <p:strVal val="visible"/>
                                      </p:to>
                                    </p:set>
                                    <p:animEffect transition="in" filter="wipe(up)">
                                      <p:cBhvr>
                                        <p:cTn id="35" dur="500"/>
                                        <p:tgtEl>
                                          <p:spTgt spid="34825"/>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34822"/>
                                        </p:tgtEl>
                                        <p:attrNameLst>
                                          <p:attrName>style.visibility</p:attrName>
                                        </p:attrNameLst>
                                      </p:cBhvr>
                                      <p:to>
                                        <p:strVal val="visible"/>
                                      </p:to>
                                    </p:set>
                                    <p:animEffect transition="in" filter="wipe(up)">
                                      <p:cBhvr>
                                        <p:cTn id="39" dur="500"/>
                                        <p:tgtEl>
                                          <p:spTgt spid="34822"/>
                                        </p:tgtEl>
                                      </p:cBhvr>
                                    </p:animEffect>
                                  </p:childTnLst>
                                </p:cTn>
                              </p:par>
                            </p:childTnLst>
                          </p:cTn>
                        </p:par>
                        <p:par>
                          <p:cTn id="40" fill="hold">
                            <p:stCondLst>
                              <p:cond delay="8500"/>
                            </p:stCondLst>
                            <p:childTnLst>
                              <p:par>
                                <p:cTn id="41" presetID="9" presetClass="entr" presetSubtype="0" fill="hold" grpId="0" nodeType="afterEffect">
                                  <p:stCondLst>
                                    <p:cond delay="1000"/>
                                  </p:stCondLst>
                                  <p:childTnLst>
                                    <p:set>
                                      <p:cBhvr>
                                        <p:cTn id="42" dur="1" fill="hold">
                                          <p:stCondLst>
                                            <p:cond delay="0"/>
                                          </p:stCondLst>
                                        </p:cTn>
                                        <p:tgtEl>
                                          <p:spTgt spid="34821"/>
                                        </p:tgtEl>
                                        <p:attrNameLst>
                                          <p:attrName>style.visibility</p:attrName>
                                        </p:attrNameLst>
                                      </p:cBhvr>
                                      <p:to>
                                        <p:strVal val="visible"/>
                                      </p:to>
                                    </p:set>
                                    <p:animEffect transition="in" filter="dissolve">
                                      <p:cBhvr>
                                        <p:cTn id="43"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autoUpdateAnimBg="0"/>
      <p:bldP spid="34821" grpId="0" animBg="1"/>
      <p:bldP spid="34822" grpId="0" animBg="1"/>
      <p:bldP spid="34823" grpId="0" animBg="1"/>
      <p:bldP spid="34824" grpId="0" animBg="1"/>
      <p:bldP spid="34825" grpId="0" animBg="1"/>
      <p:bldP spid="34826" grpId="0" animBg="1"/>
      <p:bldP spid="348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fld id="{4FA33E0C-13B3-4C66-8D31-0FCE041DD8B7}" type="slidenum">
              <a:rPr lang="ru-RU"/>
              <a:pPr/>
              <a:t>7</a:t>
            </a:fld>
            <a:endParaRPr lang="ru-RU"/>
          </a:p>
        </p:txBody>
      </p:sp>
      <p:pic>
        <p:nvPicPr>
          <p:cNvPr id="4098" name="Picture 2"/>
          <p:cNvPicPr>
            <a:picLocks noChangeAspect="1" noChangeArrowheads="1"/>
          </p:cNvPicPr>
          <p:nvPr/>
        </p:nvPicPr>
        <p:blipFill>
          <a:blip r:embed="rId2" cstate="print"/>
          <a:srcRect t="3276" r="51213" b="32765"/>
          <a:stretch>
            <a:fillRect/>
          </a:stretch>
        </p:blipFill>
        <p:spPr bwMode="auto">
          <a:xfrm>
            <a:off x="0" y="0"/>
            <a:ext cx="9144000" cy="6829425"/>
          </a:xfrm>
          <a:prstGeom prst="rect">
            <a:avLst/>
          </a:prstGeom>
          <a:noFill/>
          <a:ln w="28575">
            <a:noFill/>
            <a:miter lim="800000"/>
            <a:headEnd/>
            <a:tailEnd/>
          </a:ln>
          <a:effectLst/>
        </p:spPr>
      </p:pic>
      <p:sp>
        <p:nvSpPr>
          <p:cNvPr id="4099" name="Freeform 3"/>
          <p:cNvSpPr>
            <a:spLocks/>
          </p:cNvSpPr>
          <p:nvPr/>
        </p:nvSpPr>
        <p:spPr bwMode="auto">
          <a:xfrm>
            <a:off x="1520825" y="2497138"/>
            <a:ext cx="1735138" cy="2011362"/>
          </a:xfrm>
          <a:custGeom>
            <a:avLst/>
            <a:gdLst/>
            <a:ahLst/>
            <a:cxnLst>
              <a:cxn ang="0">
                <a:pos x="741" y="0"/>
              </a:cxn>
              <a:cxn ang="0">
                <a:pos x="810" y="59"/>
              </a:cxn>
              <a:cxn ang="0">
                <a:pos x="814" y="109"/>
              </a:cxn>
              <a:cxn ang="0">
                <a:pos x="896" y="182"/>
              </a:cxn>
              <a:cxn ang="0">
                <a:pos x="942" y="219"/>
              </a:cxn>
              <a:cxn ang="0">
                <a:pos x="979" y="265"/>
              </a:cxn>
              <a:cxn ang="0">
                <a:pos x="1033" y="338"/>
              </a:cxn>
              <a:cxn ang="0">
                <a:pos x="1086" y="401"/>
              </a:cxn>
              <a:cxn ang="0">
                <a:pos x="1116" y="566"/>
              </a:cxn>
              <a:cxn ang="0">
                <a:pos x="979" y="630"/>
              </a:cxn>
              <a:cxn ang="0">
                <a:pos x="942" y="685"/>
              </a:cxn>
              <a:cxn ang="0">
                <a:pos x="1002" y="747"/>
              </a:cxn>
              <a:cxn ang="0">
                <a:pos x="997" y="786"/>
              </a:cxn>
              <a:cxn ang="0">
                <a:pos x="960" y="914"/>
              </a:cxn>
              <a:cxn ang="0">
                <a:pos x="969" y="1042"/>
              </a:cxn>
              <a:cxn ang="0">
                <a:pos x="988" y="1060"/>
              </a:cxn>
              <a:cxn ang="0">
                <a:pos x="997" y="1097"/>
              </a:cxn>
              <a:cxn ang="0">
                <a:pos x="988" y="1124"/>
              </a:cxn>
              <a:cxn ang="0">
                <a:pos x="960" y="1133"/>
              </a:cxn>
              <a:cxn ang="0">
                <a:pos x="882" y="1193"/>
              </a:cxn>
              <a:cxn ang="0">
                <a:pos x="768" y="1179"/>
              </a:cxn>
              <a:cxn ang="0">
                <a:pos x="741" y="1161"/>
              </a:cxn>
              <a:cxn ang="0">
                <a:pos x="713" y="1152"/>
              </a:cxn>
              <a:cxn ang="0">
                <a:pos x="704" y="1124"/>
              </a:cxn>
              <a:cxn ang="0">
                <a:pos x="649" y="1088"/>
              </a:cxn>
              <a:cxn ang="0">
                <a:pos x="586" y="1115"/>
              </a:cxn>
              <a:cxn ang="0">
                <a:pos x="558" y="1217"/>
              </a:cxn>
              <a:cxn ang="0">
                <a:pos x="457" y="1188"/>
              </a:cxn>
              <a:cxn ang="0">
                <a:pos x="403" y="1179"/>
              </a:cxn>
              <a:cxn ang="0">
                <a:pos x="348" y="1161"/>
              </a:cxn>
              <a:cxn ang="0">
                <a:pos x="275" y="1115"/>
              </a:cxn>
              <a:cxn ang="0">
                <a:pos x="174" y="1069"/>
              </a:cxn>
              <a:cxn ang="0">
                <a:pos x="147" y="1051"/>
              </a:cxn>
              <a:cxn ang="0">
                <a:pos x="92" y="1033"/>
              </a:cxn>
              <a:cxn ang="0">
                <a:pos x="156" y="914"/>
              </a:cxn>
              <a:cxn ang="0">
                <a:pos x="192" y="777"/>
              </a:cxn>
              <a:cxn ang="0">
                <a:pos x="183" y="512"/>
              </a:cxn>
              <a:cxn ang="0">
                <a:pos x="156" y="402"/>
              </a:cxn>
              <a:cxn ang="0">
                <a:pos x="73" y="320"/>
              </a:cxn>
              <a:cxn ang="0">
                <a:pos x="0" y="274"/>
              </a:cxn>
              <a:cxn ang="0">
                <a:pos x="37" y="173"/>
              </a:cxn>
              <a:cxn ang="0">
                <a:pos x="90" y="149"/>
              </a:cxn>
              <a:cxn ang="0">
                <a:pos x="144" y="179"/>
              </a:cxn>
              <a:cxn ang="0">
                <a:pos x="247" y="237"/>
              </a:cxn>
              <a:cxn ang="0">
                <a:pos x="302" y="228"/>
              </a:cxn>
              <a:cxn ang="0">
                <a:pos x="286" y="163"/>
              </a:cxn>
              <a:cxn ang="0">
                <a:pos x="339" y="109"/>
              </a:cxn>
              <a:cxn ang="0">
                <a:pos x="357" y="128"/>
              </a:cxn>
              <a:cxn ang="0">
                <a:pos x="366" y="155"/>
              </a:cxn>
              <a:cxn ang="0">
                <a:pos x="393" y="164"/>
              </a:cxn>
              <a:cxn ang="0">
                <a:pos x="421" y="182"/>
              </a:cxn>
              <a:cxn ang="0">
                <a:pos x="494" y="173"/>
              </a:cxn>
              <a:cxn ang="0">
                <a:pos x="521" y="146"/>
              </a:cxn>
              <a:cxn ang="0">
                <a:pos x="595" y="118"/>
              </a:cxn>
              <a:cxn ang="0">
                <a:pos x="695" y="9"/>
              </a:cxn>
              <a:cxn ang="0">
                <a:pos x="741" y="0"/>
              </a:cxn>
            </a:cxnLst>
            <a:rect l="0" t="0" r="r" b="b"/>
            <a:pathLst>
              <a:path w="1116" h="1267">
                <a:moveTo>
                  <a:pt x="741" y="0"/>
                </a:moveTo>
                <a:cubicBezTo>
                  <a:pt x="753" y="12"/>
                  <a:pt x="798" y="41"/>
                  <a:pt x="810" y="59"/>
                </a:cubicBezTo>
                <a:cubicBezTo>
                  <a:pt x="822" y="77"/>
                  <a:pt x="800" y="89"/>
                  <a:pt x="814" y="109"/>
                </a:cubicBezTo>
                <a:cubicBezTo>
                  <a:pt x="840" y="137"/>
                  <a:pt x="860" y="170"/>
                  <a:pt x="896" y="182"/>
                </a:cubicBezTo>
                <a:cubicBezTo>
                  <a:pt x="910" y="196"/>
                  <a:pt x="930" y="204"/>
                  <a:pt x="942" y="219"/>
                </a:cubicBezTo>
                <a:cubicBezTo>
                  <a:pt x="993" y="283"/>
                  <a:pt x="897" y="210"/>
                  <a:pt x="979" y="265"/>
                </a:cubicBezTo>
                <a:cubicBezTo>
                  <a:pt x="991" y="301"/>
                  <a:pt x="1016" y="304"/>
                  <a:pt x="1033" y="338"/>
                </a:cubicBezTo>
                <a:cubicBezTo>
                  <a:pt x="1048" y="367"/>
                  <a:pt x="1068" y="374"/>
                  <a:pt x="1086" y="401"/>
                </a:cubicBezTo>
                <a:cubicBezTo>
                  <a:pt x="1102" y="450"/>
                  <a:pt x="1100" y="517"/>
                  <a:pt x="1116" y="566"/>
                </a:cubicBezTo>
                <a:cubicBezTo>
                  <a:pt x="1073" y="595"/>
                  <a:pt x="1022" y="601"/>
                  <a:pt x="979" y="630"/>
                </a:cubicBezTo>
                <a:cubicBezTo>
                  <a:pt x="967" y="648"/>
                  <a:pt x="954" y="667"/>
                  <a:pt x="942" y="685"/>
                </a:cubicBezTo>
                <a:cubicBezTo>
                  <a:pt x="942" y="709"/>
                  <a:pt x="993" y="730"/>
                  <a:pt x="1002" y="747"/>
                </a:cubicBezTo>
                <a:cubicBezTo>
                  <a:pt x="1011" y="764"/>
                  <a:pt x="1004" y="758"/>
                  <a:pt x="997" y="786"/>
                </a:cubicBezTo>
                <a:cubicBezTo>
                  <a:pt x="989" y="842"/>
                  <a:pt x="985" y="866"/>
                  <a:pt x="960" y="914"/>
                </a:cubicBezTo>
                <a:cubicBezTo>
                  <a:pt x="963" y="957"/>
                  <a:pt x="961" y="1000"/>
                  <a:pt x="969" y="1042"/>
                </a:cubicBezTo>
                <a:cubicBezTo>
                  <a:pt x="971" y="1051"/>
                  <a:pt x="984" y="1052"/>
                  <a:pt x="988" y="1060"/>
                </a:cubicBezTo>
                <a:cubicBezTo>
                  <a:pt x="994" y="1071"/>
                  <a:pt x="994" y="1085"/>
                  <a:pt x="997" y="1097"/>
                </a:cubicBezTo>
                <a:cubicBezTo>
                  <a:pt x="994" y="1106"/>
                  <a:pt x="995" y="1117"/>
                  <a:pt x="988" y="1124"/>
                </a:cubicBezTo>
                <a:cubicBezTo>
                  <a:pt x="981" y="1131"/>
                  <a:pt x="969" y="1129"/>
                  <a:pt x="960" y="1133"/>
                </a:cubicBezTo>
                <a:cubicBezTo>
                  <a:pt x="895" y="1166"/>
                  <a:pt x="961" y="1174"/>
                  <a:pt x="882" y="1193"/>
                </a:cubicBezTo>
                <a:cubicBezTo>
                  <a:pt x="831" y="1219"/>
                  <a:pt x="826" y="1189"/>
                  <a:pt x="768" y="1179"/>
                </a:cubicBezTo>
                <a:cubicBezTo>
                  <a:pt x="759" y="1173"/>
                  <a:pt x="751" y="1166"/>
                  <a:pt x="741" y="1161"/>
                </a:cubicBezTo>
                <a:cubicBezTo>
                  <a:pt x="732" y="1157"/>
                  <a:pt x="720" y="1159"/>
                  <a:pt x="713" y="1152"/>
                </a:cubicBezTo>
                <a:cubicBezTo>
                  <a:pt x="706" y="1145"/>
                  <a:pt x="711" y="1131"/>
                  <a:pt x="704" y="1124"/>
                </a:cubicBezTo>
                <a:cubicBezTo>
                  <a:pt x="689" y="1109"/>
                  <a:pt x="649" y="1088"/>
                  <a:pt x="649" y="1088"/>
                </a:cubicBezTo>
                <a:cubicBezTo>
                  <a:pt x="622" y="1091"/>
                  <a:pt x="613" y="1108"/>
                  <a:pt x="586" y="1115"/>
                </a:cubicBezTo>
                <a:cubicBezTo>
                  <a:pt x="549" y="1124"/>
                  <a:pt x="583" y="1196"/>
                  <a:pt x="558" y="1217"/>
                </a:cubicBezTo>
                <a:cubicBezTo>
                  <a:pt x="565" y="1267"/>
                  <a:pt x="469" y="1182"/>
                  <a:pt x="457" y="1188"/>
                </a:cubicBezTo>
                <a:cubicBezTo>
                  <a:pt x="439" y="1185"/>
                  <a:pt x="421" y="1183"/>
                  <a:pt x="403" y="1179"/>
                </a:cubicBezTo>
                <a:cubicBezTo>
                  <a:pt x="384" y="1174"/>
                  <a:pt x="348" y="1161"/>
                  <a:pt x="348" y="1161"/>
                </a:cubicBezTo>
                <a:cubicBezTo>
                  <a:pt x="325" y="1138"/>
                  <a:pt x="306" y="1125"/>
                  <a:pt x="275" y="1115"/>
                </a:cubicBezTo>
                <a:cubicBezTo>
                  <a:pt x="246" y="1088"/>
                  <a:pt x="211" y="1081"/>
                  <a:pt x="174" y="1069"/>
                </a:cubicBezTo>
                <a:cubicBezTo>
                  <a:pt x="164" y="1066"/>
                  <a:pt x="157" y="1055"/>
                  <a:pt x="147" y="1051"/>
                </a:cubicBezTo>
                <a:cubicBezTo>
                  <a:pt x="129" y="1043"/>
                  <a:pt x="92" y="1033"/>
                  <a:pt x="92" y="1033"/>
                </a:cubicBezTo>
                <a:cubicBezTo>
                  <a:pt x="104" y="915"/>
                  <a:pt x="87" y="958"/>
                  <a:pt x="156" y="914"/>
                </a:cubicBezTo>
                <a:cubicBezTo>
                  <a:pt x="163" y="851"/>
                  <a:pt x="160" y="825"/>
                  <a:pt x="192" y="777"/>
                </a:cubicBezTo>
                <a:cubicBezTo>
                  <a:pt x="222" y="684"/>
                  <a:pt x="196" y="604"/>
                  <a:pt x="183" y="512"/>
                </a:cubicBezTo>
                <a:cubicBezTo>
                  <a:pt x="173" y="443"/>
                  <a:pt x="189" y="442"/>
                  <a:pt x="156" y="402"/>
                </a:cubicBezTo>
                <a:cubicBezTo>
                  <a:pt x="132" y="372"/>
                  <a:pt x="101" y="346"/>
                  <a:pt x="73" y="320"/>
                </a:cubicBezTo>
                <a:cubicBezTo>
                  <a:pt x="60" y="308"/>
                  <a:pt x="21" y="294"/>
                  <a:pt x="0" y="274"/>
                </a:cubicBezTo>
                <a:cubicBezTo>
                  <a:pt x="12" y="238"/>
                  <a:pt x="16" y="206"/>
                  <a:pt x="37" y="173"/>
                </a:cubicBezTo>
                <a:cubicBezTo>
                  <a:pt x="50" y="157"/>
                  <a:pt x="72" y="148"/>
                  <a:pt x="90" y="149"/>
                </a:cubicBezTo>
                <a:cubicBezTo>
                  <a:pt x="108" y="150"/>
                  <a:pt x="118" y="164"/>
                  <a:pt x="144" y="179"/>
                </a:cubicBezTo>
                <a:cubicBezTo>
                  <a:pt x="187" y="199"/>
                  <a:pt x="201" y="226"/>
                  <a:pt x="247" y="237"/>
                </a:cubicBezTo>
                <a:cubicBezTo>
                  <a:pt x="265" y="234"/>
                  <a:pt x="293" y="244"/>
                  <a:pt x="302" y="228"/>
                </a:cubicBezTo>
                <a:cubicBezTo>
                  <a:pt x="314" y="221"/>
                  <a:pt x="280" y="183"/>
                  <a:pt x="286" y="163"/>
                </a:cubicBezTo>
                <a:cubicBezTo>
                  <a:pt x="292" y="143"/>
                  <a:pt x="327" y="115"/>
                  <a:pt x="339" y="109"/>
                </a:cubicBezTo>
                <a:cubicBezTo>
                  <a:pt x="345" y="115"/>
                  <a:pt x="353" y="120"/>
                  <a:pt x="357" y="128"/>
                </a:cubicBezTo>
                <a:cubicBezTo>
                  <a:pt x="362" y="136"/>
                  <a:pt x="359" y="148"/>
                  <a:pt x="366" y="155"/>
                </a:cubicBezTo>
                <a:cubicBezTo>
                  <a:pt x="373" y="162"/>
                  <a:pt x="384" y="160"/>
                  <a:pt x="393" y="164"/>
                </a:cubicBezTo>
                <a:cubicBezTo>
                  <a:pt x="403" y="169"/>
                  <a:pt x="412" y="176"/>
                  <a:pt x="421" y="182"/>
                </a:cubicBezTo>
                <a:cubicBezTo>
                  <a:pt x="445" y="179"/>
                  <a:pt x="471" y="181"/>
                  <a:pt x="494" y="173"/>
                </a:cubicBezTo>
                <a:cubicBezTo>
                  <a:pt x="506" y="169"/>
                  <a:pt x="511" y="154"/>
                  <a:pt x="521" y="146"/>
                </a:cubicBezTo>
                <a:cubicBezTo>
                  <a:pt x="550" y="122"/>
                  <a:pt x="555" y="127"/>
                  <a:pt x="595" y="118"/>
                </a:cubicBezTo>
                <a:cubicBezTo>
                  <a:pt x="626" y="71"/>
                  <a:pt x="648" y="40"/>
                  <a:pt x="695" y="9"/>
                </a:cubicBezTo>
                <a:cubicBezTo>
                  <a:pt x="747" y="19"/>
                  <a:pt x="741" y="34"/>
                  <a:pt x="741" y="0"/>
                </a:cubicBezTo>
                <a:close/>
              </a:path>
            </a:pathLst>
          </a:custGeom>
          <a:solidFill>
            <a:srgbClr val="FF99FF"/>
          </a:solidFill>
          <a:ln w="38100" cmpd="sng">
            <a:solidFill>
              <a:srgbClr val="800080"/>
            </a:solidFill>
            <a:round/>
            <a:headEnd/>
            <a:tailEnd/>
          </a:ln>
          <a:effectLst/>
        </p:spPr>
        <p:txBody>
          <a:bodyPr/>
          <a:lstStyle/>
          <a:p>
            <a:endParaRPr lang="ru-RU"/>
          </a:p>
        </p:txBody>
      </p:sp>
      <p:sp>
        <p:nvSpPr>
          <p:cNvPr id="4100" name="Freeform 4"/>
          <p:cNvSpPr>
            <a:spLocks/>
          </p:cNvSpPr>
          <p:nvPr/>
        </p:nvSpPr>
        <p:spPr bwMode="auto">
          <a:xfrm>
            <a:off x="1512888" y="469900"/>
            <a:ext cx="1158875" cy="2041525"/>
          </a:xfrm>
          <a:custGeom>
            <a:avLst/>
            <a:gdLst/>
            <a:ahLst/>
            <a:cxnLst>
              <a:cxn ang="0">
                <a:pos x="408" y="106"/>
              </a:cxn>
              <a:cxn ang="0">
                <a:pos x="545" y="51"/>
              </a:cxn>
              <a:cxn ang="0">
                <a:pos x="563" y="24"/>
              </a:cxn>
              <a:cxn ang="0">
                <a:pos x="590" y="70"/>
              </a:cxn>
              <a:cxn ang="0">
                <a:pos x="547" y="124"/>
              </a:cxn>
              <a:cxn ang="0">
                <a:pos x="490" y="143"/>
              </a:cxn>
              <a:cxn ang="0">
                <a:pos x="545" y="220"/>
              </a:cxn>
              <a:cxn ang="0">
                <a:pos x="600" y="243"/>
              </a:cxn>
              <a:cxn ang="0">
                <a:pos x="618" y="326"/>
              </a:cxn>
              <a:cxn ang="0">
                <a:pos x="554" y="353"/>
              </a:cxn>
              <a:cxn ang="0">
                <a:pos x="490" y="445"/>
              </a:cxn>
              <a:cxn ang="0">
                <a:pos x="539" y="502"/>
              </a:cxn>
              <a:cxn ang="0">
                <a:pos x="545" y="554"/>
              </a:cxn>
              <a:cxn ang="0">
                <a:pos x="563" y="609"/>
              </a:cxn>
              <a:cxn ang="0">
                <a:pos x="572" y="673"/>
              </a:cxn>
              <a:cxn ang="0">
                <a:pos x="600" y="682"/>
              </a:cxn>
              <a:cxn ang="0">
                <a:pos x="627" y="819"/>
              </a:cxn>
              <a:cxn ang="0">
                <a:pos x="609" y="874"/>
              </a:cxn>
              <a:cxn ang="0">
                <a:pos x="707" y="994"/>
              </a:cxn>
              <a:cxn ang="0">
                <a:pos x="713" y="1006"/>
              </a:cxn>
              <a:cxn ang="0">
                <a:pos x="719" y="1030"/>
              </a:cxn>
              <a:cxn ang="0">
                <a:pos x="629" y="1144"/>
              </a:cxn>
              <a:cxn ang="0">
                <a:pos x="618" y="1249"/>
              </a:cxn>
              <a:cxn ang="0">
                <a:pos x="536" y="1286"/>
              </a:cxn>
              <a:cxn ang="0">
                <a:pos x="453" y="1267"/>
              </a:cxn>
              <a:cxn ang="0">
                <a:pos x="398" y="1213"/>
              </a:cxn>
              <a:cxn ang="0">
                <a:pos x="380" y="1194"/>
              </a:cxn>
              <a:cxn ang="0">
                <a:pos x="329" y="1252"/>
              </a:cxn>
              <a:cxn ang="0">
                <a:pos x="257" y="1246"/>
              </a:cxn>
              <a:cxn ang="0">
                <a:pos x="143" y="1228"/>
              </a:cxn>
              <a:cxn ang="0">
                <a:pos x="23" y="1252"/>
              </a:cxn>
              <a:cxn ang="0">
                <a:pos x="14" y="1203"/>
              </a:cxn>
              <a:cxn ang="0">
                <a:pos x="106" y="1158"/>
              </a:cxn>
              <a:cxn ang="0">
                <a:pos x="152" y="1130"/>
              </a:cxn>
              <a:cxn ang="0">
                <a:pos x="149" y="1090"/>
              </a:cxn>
              <a:cxn ang="0">
                <a:pos x="124" y="1021"/>
              </a:cxn>
              <a:cxn ang="0">
                <a:pos x="106" y="1002"/>
              </a:cxn>
              <a:cxn ang="0">
                <a:pos x="133" y="993"/>
              </a:cxn>
              <a:cxn ang="0">
                <a:pos x="206" y="984"/>
              </a:cxn>
              <a:cxn ang="0">
                <a:pos x="261" y="883"/>
              </a:cxn>
              <a:cxn ang="0">
                <a:pos x="270" y="801"/>
              </a:cxn>
              <a:cxn ang="0">
                <a:pos x="317" y="808"/>
              </a:cxn>
              <a:cxn ang="0">
                <a:pos x="371" y="829"/>
              </a:cxn>
              <a:cxn ang="0">
                <a:pos x="426" y="719"/>
              </a:cxn>
              <a:cxn ang="0">
                <a:pos x="380" y="637"/>
              </a:cxn>
              <a:cxn ang="0">
                <a:pos x="344" y="591"/>
              </a:cxn>
              <a:cxn ang="0">
                <a:pos x="289" y="573"/>
              </a:cxn>
              <a:cxn ang="0">
                <a:pos x="298" y="490"/>
              </a:cxn>
              <a:cxn ang="0">
                <a:pos x="316" y="463"/>
              </a:cxn>
              <a:cxn ang="0">
                <a:pos x="317" y="394"/>
              </a:cxn>
              <a:cxn ang="0">
                <a:pos x="275" y="288"/>
              </a:cxn>
              <a:cxn ang="0">
                <a:pos x="380" y="143"/>
              </a:cxn>
              <a:cxn ang="0">
                <a:pos x="408" y="115"/>
              </a:cxn>
              <a:cxn ang="0">
                <a:pos x="444" y="61"/>
              </a:cxn>
              <a:cxn ang="0">
                <a:pos x="526" y="70"/>
              </a:cxn>
            </a:cxnLst>
            <a:rect l="0" t="0" r="r" b="b"/>
            <a:pathLst>
              <a:path w="745" h="1286">
                <a:moveTo>
                  <a:pt x="408" y="106"/>
                </a:moveTo>
                <a:cubicBezTo>
                  <a:pt x="447" y="48"/>
                  <a:pt x="467" y="59"/>
                  <a:pt x="545" y="51"/>
                </a:cubicBezTo>
                <a:cubicBezTo>
                  <a:pt x="551" y="42"/>
                  <a:pt x="552" y="26"/>
                  <a:pt x="563" y="24"/>
                </a:cubicBezTo>
                <a:cubicBezTo>
                  <a:pt x="684" y="0"/>
                  <a:pt x="632" y="56"/>
                  <a:pt x="590" y="70"/>
                </a:cubicBezTo>
                <a:cubicBezTo>
                  <a:pt x="584" y="85"/>
                  <a:pt x="564" y="112"/>
                  <a:pt x="547" y="124"/>
                </a:cubicBezTo>
                <a:cubicBezTo>
                  <a:pt x="530" y="136"/>
                  <a:pt x="490" y="127"/>
                  <a:pt x="490" y="143"/>
                </a:cubicBezTo>
                <a:cubicBezTo>
                  <a:pt x="476" y="169"/>
                  <a:pt x="527" y="203"/>
                  <a:pt x="545" y="220"/>
                </a:cubicBezTo>
                <a:cubicBezTo>
                  <a:pt x="563" y="237"/>
                  <a:pt x="588" y="225"/>
                  <a:pt x="600" y="243"/>
                </a:cubicBezTo>
                <a:cubicBezTo>
                  <a:pt x="642" y="259"/>
                  <a:pt x="648" y="251"/>
                  <a:pt x="618" y="326"/>
                </a:cubicBezTo>
                <a:cubicBezTo>
                  <a:pt x="611" y="343"/>
                  <a:pt x="566" y="350"/>
                  <a:pt x="554" y="353"/>
                </a:cubicBezTo>
                <a:cubicBezTo>
                  <a:pt x="522" y="385"/>
                  <a:pt x="521" y="413"/>
                  <a:pt x="490" y="445"/>
                </a:cubicBezTo>
                <a:cubicBezTo>
                  <a:pt x="482" y="473"/>
                  <a:pt x="530" y="484"/>
                  <a:pt x="539" y="502"/>
                </a:cubicBezTo>
                <a:cubicBezTo>
                  <a:pt x="548" y="520"/>
                  <a:pt x="541" y="536"/>
                  <a:pt x="545" y="554"/>
                </a:cubicBezTo>
                <a:cubicBezTo>
                  <a:pt x="551" y="572"/>
                  <a:pt x="557" y="591"/>
                  <a:pt x="563" y="609"/>
                </a:cubicBezTo>
                <a:cubicBezTo>
                  <a:pt x="570" y="629"/>
                  <a:pt x="562" y="654"/>
                  <a:pt x="572" y="673"/>
                </a:cubicBezTo>
                <a:cubicBezTo>
                  <a:pt x="576" y="682"/>
                  <a:pt x="591" y="679"/>
                  <a:pt x="600" y="682"/>
                </a:cubicBezTo>
                <a:cubicBezTo>
                  <a:pt x="651" y="718"/>
                  <a:pt x="641" y="764"/>
                  <a:pt x="627" y="819"/>
                </a:cubicBezTo>
                <a:cubicBezTo>
                  <a:pt x="622" y="838"/>
                  <a:pt x="609" y="874"/>
                  <a:pt x="609" y="874"/>
                </a:cubicBezTo>
                <a:cubicBezTo>
                  <a:pt x="612" y="911"/>
                  <a:pt x="695" y="959"/>
                  <a:pt x="707" y="994"/>
                </a:cubicBezTo>
                <a:cubicBezTo>
                  <a:pt x="711" y="1007"/>
                  <a:pt x="702" y="998"/>
                  <a:pt x="713" y="1006"/>
                </a:cubicBezTo>
                <a:cubicBezTo>
                  <a:pt x="730" y="1019"/>
                  <a:pt x="719" y="1030"/>
                  <a:pt x="719" y="1030"/>
                </a:cubicBezTo>
                <a:cubicBezTo>
                  <a:pt x="745" y="1108"/>
                  <a:pt x="703" y="1135"/>
                  <a:pt x="629" y="1144"/>
                </a:cubicBezTo>
                <a:cubicBezTo>
                  <a:pt x="626" y="1187"/>
                  <a:pt x="629" y="1208"/>
                  <a:pt x="618" y="1249"/>
                </a:cubicBezTo>
                <a:cubicBezTo>
                  <a:pt x="611" y="1278"/>
                  <a:pt x="536" y="1286"/>
                  <a:pt x="536" y="1286"/>
                </a:cubicBezTo>
                <a:cubicBezTo>
                  <a:pt x="529" y="1285"/>
                  <a:pt x="467" y="1278"/>
                  <a:pt x="453" y="1267"/>
                </a:cubicBezTo>
                <a:cubicBezTo>
                  <a:pt x="433" y="1251"/>
                  <a:pt x="416" y="1231"/>
                  <a:pt x="398" y="1213"/>
                </a:cubicBezTo>
                <a:cubicBezTo>
                  <a:pt x="392" y="1207"/>
                  <a:pt x="389" y="1195"/>
                  <a:pt x="380" y="1194"/>
                </a:cubicBezTo>
                <a:cubicBezTo>
                  <a:pt x="370" y="1190"/>
                  <a:pt x="346" y="1254"/>
                  <a:pt x="329" y="1252"/>
                </a:cubicBezTo>
                <a:cubicBezTo>
                  <a:pt x="309" y="1261"/>
                  <a:pt x="288" y="1250"/>
                  <a:pt x="257" y="1246"/>
                </a:cubicBezTo>
                <a:cubicBezTo>
                  <a:pt x="222" y="1243"/>
                  <a:pt x="183" y="1235"/>
                  <a:pt x="143" y="1228"/>
                </a:cubicBezTo>
                <a:cubicBezTo>
                  <a:pt x="104" y="1229"/>
                  <a:pt x="44" y="1256"/>
                  <a:pt x="23" y="1252"/>
                </a:cubicBezTo>
                <a:cubicBezTo>
                  <a:pt x="2" y="1248"/>
                  <a:pt x="0" y="1219"/>
                  <a:pt x="14" y="1203"/>
                </a:cubicBezTo>
                <a:cubicBezTo>
                  <a:pt x="32" y="1156"/>
                  <a:pt x="55" y="1166"/>
                  <a:pt x="106" y="1158"/>
                </a:cubicBezTo>
                <a:cubicBezTo>
                  <a:pt x="132" y="1149"/>
                  <a:pt x="135" y="1153"/>
                  <a:pt x="152" y="1130"/>
                </a:cubicBezTo>
                <a:cubicBezTo>
                  <a:pt x="165" y="1112"/>
                  <a:pt x="149" y="1090"/>
                  <a:pt x="149" y="1090"/>
                </a:cubicBezTo>
                <a:cubicBezTo>
                  <a:pt x="137" y="1053"/>
                  <a:pt x="160" y="1033"/>
                  <a:pt x="124" y="1021"/>
                </a:cubicBezTo>
                <a:cubicBezTo>
                  <a:pt x="118" y="1015"/>
                  <a:pt x="103" y="1010"/>
                  <a:pt x="106" y="1002"/>
                </a:cubicBezTo>
                <a:cubicBezTo>
                  <a:pt x="109" y="993"/>
                  <a:pt x="124" y="995"/>
                  <a:pt x="133" y="993"/>
                </a:cubicBezTo>
                <a:cubicBezTo>
                  <a:pt x="157" y="989"/>
                  <a:pt x="182" y="987"/>
                  <a:pt x="206" y="984"/>
                </a:cubicBezTo>
                <a:cubicBezTo>
                  <a:pt x="221" y="944"/>
                  <a:pt x="231" y="914"/>
                  <a:pt x="261" y="883"/>
                </a:cubicBezTo>
                <a:cubicBezTo>
                  <a:pt x="249" y="834"/>
                  <a:pt x="226" y="830"/>
                  <a:pt x="270" y="801"/>
                </a:cubicBezTo>
                <a:cubicBezTo>
                  <a:pt x="277" y="792"/>
                  <a:pt x="300" y="803"/>
                  <a:pt x="317" y="808"/>
                </a:cubicBezTo>
                <a:cubicBezTo>
                  <a:pt x="334" y="813"/>
                  <a:pt x="353" y="844"/>
                  <a:pt x="371" y="829"/>
                </a:cubicBezTo>
                <a:cubicBezTo>
                  <a:pt x="378" y="769"/>
                  <a:pt x="369" y="737"/>
                  <a:pt x="426" y="719"/>
                </a:cubicBezTo>
                <a:cubicBezTo>
                  <a:pt x="416" y="679"/>
                  <a:pt x="402" y="671"/>
                  <a:pt x="380" y="637"/>
                </a:cubicBezTo>
                <a:cubicBezTo>
                  <a:pt x="370" y="607"/>
                  <a:pt x="376" y="605"/>
                  <a:pt x="344" y="591"/>
                </a:cubicBezTo>
                <a:cubicBezTo>
                  <a:pt x="326" y="583"/>
                  <a:pt x="289" y="573"/>
                  <a:pt x="289" y="573"/>
                </a:cubicBezTo>
                <a:cubicBezTo>
                  <a:pt x="292" y="545"/>
                  <a:pt x="291" y="517"/>
                  <a:pt x="298" y="490"/>
                </a:cubicBezTo>
                <a:cubicBezTo>
                  <a:pt x="301" y="479"/>
                  <a:pt x="312" y="473"/>
                  <a:pt x="316" y="463"/>
                </a:cubicBezTo>
                <a:cubicBezTo>
                  <a:pt x="324" y="445"/>
                  <a:pt x="317" y="394"/>
                  <a:pt x="317" y="394"/>
                </a:cubicBezTo>
                <a:cubicBezTo>
                  <a:pt x="314" y="363"/>
                  <a:pt x="265" y="330"/>
                  <a:pt x="275" y="288"/>
                </a:cubicBezTo>
                <a:cubicBezTo>
                  <a:pt x="285" y="246"/>
                  <a:pt x="358" y="172"/>
                  <a:pt x="380" y="143"/>
                </a:cubicBezTo>
                <a:cubicBezTo>
                  <a:pt x="389" y="134"/>
                  <a:pt x="400" y="125"/>
                  <a:pt x="408" y="115"/>
                </a:cubicBezTo>
                <a:cubicBezTo>
                  <a:pt x="421" y="98"/>
                  <a:pt x="444" y="61"/>
                  <a:pt x="444" y="61"/>
                </a:cubicBezTo>
                <a:cubicBezTo>
                  <a:pt x="508" y="71"/>
                  <a:pt x="480" y="70"/>
                  <a:pt x="526" y="70"/>
                </a:cubicBezTo>
              </a:path>
            </a:pathLst>
          </a:custGeom>
          <a:solidFill>
            <a:srgbClr val="99FF33"/>
          </a:solidFill>
          <a:ln w="38100" cmpd="sng">
            <a:solidFill>
              <a:srgbClr val="336600"/>
            </a:solidFill>
            <a:round/>
            <a:headEnd/>
            <a:tailEnd/>
          </a:ln>
          <a:effectLst/>
        </p:spPr>
        <p:txBody>
          <a:bodyPr/>
          <a:lstStyle/>
          <a:p>
            <a:endParaRPr lang="ru-RU"/>
          </a:p>
        </p:txBody>
      </p:sp>
      <p:sp>
        <p:nvSpPr>
          <p:cNvPr id="4101" name="Freeform 5"/>
          <p:cNvSpPr>
            <a:spLocks/>
          </p:cNvSpPr>
          <p:nvPr/>
        </p:nvSpPr>
        <p:spPr bwMode="auto">
          <a:xfrm>
            <a:off x="1077913" y="1146175"/>
            <a:ext cx="779462" cy="792163"/>
          </a:xfrm>
          <a:custGeom>
            <a:avLst/>
            <a:gdLst/>
            <a:ahLst/>
            <a:cxnLst>
              <a:cxn ang="0">
                <a:pos x="422" y="9"/>
              </a:cxn>
              <a:cxn ang="0">
                <a:pos x="477" y="58"/>
              </a:cxn>
              <a:cxn ang="0">
                <a:pos x="486" y="83"/>
              </a:cxn>
              <a:cxn ang="0">
                <a:pos x="501" y="124"/>
              </a:cxn>
              <a:cxn ang="0">
                <a:pos x="441" y="211"/>
              </a:cxn>
              <a:cxn ang="0">
                <a:pos x="432" y="238"/>
              </a:cxn>
              <a:cxn ang="0">
                <a:pos x="422" y="366"/>
              </a:cxn>
              <a:cxn ang="0">
                <a:pos x="395" y="375"/>
              </a:cxn>
              <a:cxn ang="0">
                <a:pos x="368" y="393"/>
              </a:cxn>
              <a:cxn ang="0">
                <a:pos x="185" y="457"/>
              </a:cxn>
              <a:cxn ang="0">
                <a:pos x="20" y="476"/>
              </a:cxn>
              <a:cxn ang="0">
                <a:pos x="29" y="403"/>
              </a:cxn>
              <a:cxn ang="0">
                <a:pos x="9" y="376"/>
              </a:cxn>
              <a:cxn ang="0">
                <a:pos x="81" y="328"/>
              </a:cxn>
              <a:cxn ang="0">
                <a:pos x="123" y="290"/>
              </a:cxn>
              <a:cxn ang="0">
                <a:pos x="84" y="156"/>
              </a:cxn>
              <a:cxn ang="0">
                <a:pos x="93" y="73"/>
              </a:cxn>
              <a:cxn ang="0">
                <a:pos x="185" y="83"/>
              </a:cxn>
              <a:cxn ang="0">
                <a:pos x="240" y="101"/>
              </a:cxn>
              <a:cxn ang="0">
                <a:pos x="303" y="58"/>
              </a:cxn>
              <a:cxn ang="0">
                <a:pos x="340" y="9"/>
              </a:cxn>
              <a:cxn ang="0">
                <a:pos x="368" y="0"/>
              </a:cxn>
              <a:cxn ang="0">
                <a:pos x="422" y="9"/>
              </a:cxn>
            </a:cxnLst>
            <a:rect l="0" t="0" r="r" b="b"/>
            <a:pathLst>
              <a:path w="501" h="499">
                <a:moveTo>
                  <a:pt x="422" y="9"/>
                </a:moveTo>
                <a:cubicBezTo>
                  <a:pt x="425" y="30"/>
                  <a:pt x="463" y="42"/>
                  <a:pt x="477" y="58"/>
                </a:cubicBezTo>
                <a:cubicBezTo>
                  <a:pt x="489" y="72"/>
                  <a:pt x="470" y="74"/>
                  <a:pt x="486" y="83"/>
                </a:cubicBezTo>
                <a:cubicBezTo>
                  <a:pt x="494" y="88"/>
                  <a:pt x="498" y="115"/>
                  <a:pt x="501" y="124"/>
                </a:cubicBezTo>
                <a:cubicBezTo>
                  <a:pt x="487" y="215"/>
                  <a:pt x="491" y="158"/>
                  <a:pt x="441" y="211"/>
                </a:cubicBezTo>
                <a:cubicBezTo>
                  <a:pt x="438" y="220"/>
                  <a:pt x="433" y="229"/>
                  <a:pt x="432" y="238"/>
                </a:cubicBezTo>
                <a:cubicBezTo>
                  <a:pt x="427" y="280"/>
                  <a:pt x="433" y="325"/>
                  <a:pt x="422" y="366"/>
                </a:cubicBezTo>
                <a:cubicBezTo>
                  <a:pt x="420" y="375"/>
                  <a:pt x="403" y="371"/>
                  <a:pt x="395" y="375"/>
                </a:cubicBezTo>
                <a:cubicBezTo>
                  <a:pt x="385" y="380"/>
                  <a:pt x="377" y="387"/>
                  <a:pt x="368" y="393"/>
                </a:cubicBezTo>
                <a:cubicBezTo>
                  <a:pt x="304" y="488"/>
                  <a:pt x="353" y="447"/>
                  <a:pt x="185" y="457"/>
                </a:cubicBezTo>
                <a:cubicBezTo>
                  <a:pt x="123" y="499"/>
                  <a:pt x="111" y="483"/>
                  <a:pt x="20" y="476"/>
                </a:cubicBezTo>
                <a:cubicBezTo>
                  <a:pt x="23" y="452"/>
                  <a:pt x="19" y="425"/>
                  <a:pt x="29" y="403"/>
                </a:cubicBezTo>
                <a:cubicBezTo>
                  <a:pt x="33" y="386"/>
                  <a:pt x="0" y="388"/>
                  <a:pt x="9" y="376"/>
                </a:cubicBezTo>
                <a:cubicBezTo>
                  <a:pt x="18" y="364"/>
                  <a:pt x="62" y="342"/>
                  <a:pt x="81" y="328"/>
                </a:cubicBezTo>
                <a:cubicBezTo>
                  <a:pt x="100" y="314"/>
                  <a:pt x="122" y="319"/>
                  <a:pt x="123" y="290"/>
                </a:cubicBezTo>
                <a:cubicBezTo>
                  <a:pt x="170" y="220"/>
                  <a:pt x="119" y="209"/>
                  <a:pt x="84" y="156"/>
                </a:cubicBezTo>
                <a:cubicBezTo>
                  <a:pt x="87" y="128"/>
                  <a:pt x="70" y="89"/>
                  <a:pt x="93" y="73"/>
                </a:cubicBezTo>
                <a:cubicBezTo>
                  <a:pt x="118" y="55"/>
                  <a:pt x="155" y="77"/>
                  <a:pt x="185" y="83"/>
                </a:cubicBezTo>
                <a:cubicBezTo>
                  <a:pt x="204" y="87"/>
                  <a:pt x="240" y="101"/>
                  <a:pt x="240" y="101"/>
                </a:cubicBezTo>
                <a:cubicBezTo>
                  <a:pt x="261" y="98"/>
                  <a:pt x="286" y="71"/>
                  <a:pt x="303" y="58"/>
                </a:cubicBezTo>
                <a:cubicBezTo>
                  <a:pt x="327" y="39"/>
                  <a:pt x="317" y="28"/>
                  <a:pt x="340" y="9"/>
                </a:cubicBezTo>
                <a:cubicBezTo>
                  <a:pt x="348" y="3"/>
                  <a:pt x="359" y="3"/>
                  <a:pt x="368" y="0"/>
                </a:cubicBezTo>
                <a:cubicBezTo>
                  <a:pt x="416" y="10"/>
                  <a:pt x="398" y="9"/>
                  <a:pt x="422" y="9"/>
                </a:cubicBezTo>
                <a:close/>
              </a:path>
            </a:pathLst>
          </a:custGeom>
          <a:solidFill>
            <a:srgbClr val="99FF33"/>
          </a:solidFill>
          <a:ln w="38100" cmpd="sng">
            <a:solidFill>
              <a:srgbClr val="336600"/>
            </a:solidFill>
            <a:round/>
            <a:headEnd/>
            <a:tailEnd/>
          </a:ln>
          <a:effectLst/>
        </p:spPr>
        <p:txBody>
          <a:bodyPr/>
          <a:lstStyle/>
          <a:p>
            <a:endParaRPr lang="ru-RU"/>
          </a:p>
        </p:txBody>
      </p:sp>
      <p:sp>
        <p:nvSpPr>
          <p:cNvPr id="4102" name="Freeform 6"/>
          <p:cNvSpPr>
            <a:spLocks/>
          </p:cNvSpPr>
          <p:nvPr/>
        </p:nvSpPr>
        <p:spPr bwMode="auto">
          <a:xfrm>
            <a:off x="4775200" y="-55563"/>
            <a:ext cx="4578350" cy="4429126"/>
          </a:xfrm>
          <a:custGeom>
            <a:avLst/>
            <a:gdLst/>
            <a:ahLst/>
            <a:cxnLst>
              <a:cxn ang="0">
                <a:pos x="2835" y="1242"/>
              </a:cxn>
              <a:cxn ang="0">
                <a:pos x="2817" y="2549"/>
              </a:cxn>
              <a:cxn ang="0">
                <a:pos x="2791" y="2741"/>
              </a:cxn>
              <a:cxn ang="0">
                <a:pos x="2625" y="2769"/>
              </a:cxn>
              <a:cxn ang="0">
                <a:pos x="2506" y="2778"/>
              </a:cxn>
              <a:cxn ang="0">
                <a:pos x="2415" y="2613"/>
              </a:cxn>
              <a:cxn ang="0">
                <a:pos x="2177" y="2531"/>
              </a:cxn>
              <a:cxn ang="0">
                <a:pos x="2021" y="2487"/>
              </a:cxn>
              <a:cxn ang="0">
                <a:pos x="1875" y="2394"/>
              </a:cxn>
              <a:cxn ang="0">
                <a:pos x="1921" y="2156"/>
              </a:cxn>
              <a:cxn ang="0">
                <a:pos x="1994" y="2120"/>
              </a:cxn>
              <a:cxn ang="0">
                <a:pos x="1939" y="2056"/>
              </a:cxn>
              <a:cxn ang="0">
                <a:pos x="1766" y="2156"/>
              </a:cxn>
              <a:cxn ang="0">
                <a:pos x="1647" y="2238"/>
              </a:cxn>
              <a:cxn ang="0">
                <a:pos x="1637" y="2283"/>
              </a:cxn>
              <a:cxn ang="0">
                <a:pos x="1592" y="2339"/>
              </a:cxn>
              <a:cxn ang="0">
                <a:pos x="1833" y="2415"/>
              </a:cxn>
              <a:cxn ang="0">
                <a:pos x="1720" y="2476"/>
              </a:cxn>
              <a:cxn ang="0">
                <a:pos x="1553" y="2575"/>
              </a:cxn>
              <a:cxn ang="0">
                <a:pos x="1441" y="2443"/>
              </a:cxn>
              <a:cxn ang="0">
                <a:pos x="1510" y="2385"/>
              </a:cxn>
              <a:cxn ang="0">
                <a:pos x="1400" y="2321"/>
              </a:cxn>
              <a:cxn ang="0">
                <a:pos x="1281" y="2238"/>
              </a:cxn>
              <a:cxn ang="0">
                <a:pos x="1190" y="2412"/>
              </a:cxn>
              <a:cxn ang="0">
                <a:pos x="1153" y="2403"/>
              </a:cxn>
              <a:cxn ang="0">
                <a:pos x="1034" y="2485"/>
              </a:cxn>
              <a:cxn ang="0">
                <a:pos x="924" y="2220"/>
              </a:cxn>
              <a:cxn ang="0">
                <a:pos x="806" y="2120"/>
              </a:cxn>
              <a:cxn ang="0">
                <a:pos x="778" y="2065"/>
              </a:cxn>
              <a:cxn ang="0">
                <a:pos x="742" y="1937"/>
              </a:cxn>
              <a:cxn ang="0">
                <a:pos x="568" y="1790"/>
              </a:cxn>
              <a:cxn ang="0">
                <a:pos x="283" y="1907"/>
              </a:cxn>
              <a:cxn ang="0">
                <a:pos x="103" y="1877"/>
              </a:cxn>
              <a:cxn ang="0">
                <a:pos x="25" y="1703"/>
              </a:cxn>
              <a:cxn ang="0">
                <a:pos x="19" y="1517"/>
              </a:cxn>
              <a:cxn ang="0">
                <a:pos x="193" y="1416"/>
              </a:cxn>
              <a:cxn ang="0">
                <a:pos x="367" y="1315"/>
              </a:cxn>
              <a:cxn ang="0">
                <a:pos x="257" y="1032"/>
              </a:cxn>
              <a:cxn ang="0">
                <a:pos x="245" y="871"/>
              </a:cxn>
              <a:cxn ang="0">
                <a:pos x="330" y="785"/>
              </a:cxn>
              <a:cxn ang="0">
                <a:pos x="385" y="794"/>
              </a:cxn>
              <a:cxn ang="0">
                <a:pos x="449" y="849"/>
              </a:cxn>
              <a:cxn ang="0">
                <a:pos x="473" y="799"/>
              </a:cxn>
              <a:cxn ang="0">
                <a:pos x="431" y="702"/>
              </a:cxn>
              <a:cxn ang="0">
                <a:pos x="329" y="707"/>
              </a:cxn>
              <a:cxn ang="0">
                <a:pos x="355" y="587"/>
              </a:cxn>
              <a:cxn ang="0">
                <a:pos x="568" y="428"/>
              </a:cxn>
              <a:cxn ang="0">
                <a:pos x="650" y="456"/>
              </a:cxn>
              <a:cxn ang="0">
                <a:pos x="760" y="446"/>
              </a:cxn>
              <a:cxn ang="0">
                <a:pos x="815" y="364"/>
              </a:cxn>
              <a:cxn ang="0">
                <a:pos x="415" y="407"/>
              </a:cxn>
              <a:cxn ang="0">
                <a:pos x="239" y="309"/>
              </a:cxn>
              <a:cxn ang="0">
                <a:pos x="266" y="17"/>
              </a:cxn>
              <a:cxn ang="0">
                <a:pos x="925" y="11"/>
              </a:cxn>
              <a:cxn ang="0">
                <a:pos x="1875" y="44"/>
              </a:cxn>
              <a:cxn ang="0">
                <a:pos x="2799" y="53"/>
              </a:cxn>
            </a:cxnLst>
            <a:rect l="0" t="0" r="r" b="b"/>
            <a:pathLst>
              <a:path w="2944" h="2790">
                <a:moveTo>
                  <a:pt x="2799" y="53"/>
                </a:moveTo>
                <a:cubicBezTo>
                  <a:pt x="2944" y="249"/>
                  <a:pt x="2831" y="885"/>
                  <a:pt x="2835" y="1242"/>
                </a:cubicBezTo>
                <a:cubicBezTo>
                  <a:pt x="2839" y="1599"/>
                  <a:pt x="2829" y="1975"/>
                  <a:pt x="2826" y="2193"/>
                </a:cubicBezTo>
                <a:cubicBezTo>
                  <a:pt x="2823" y="2411"/>
                  <a:pt x="2820" y="2470"/>
                  <a:pt x="2817" y="2549"/>
                </a:cubicBezTo>
                <a:cubicBezTo>
                  <a:pt x="2815" y="2780"/>
                  <a:pt x="2828" y="2633"/>
                  <a:pt x="2808" y="2668"/>
                </a:cubicBezTo>
                <a:cubicBezTo>
                  <a:pt x="2804" y="2700"/>
                  <a:pt x="2809" y="2726"/>
                  <a:pt x="2791" y="2741"/>
                </a:cubicBezTo>
                <a:cubicBezTo>
                  <a:pt x="2773" y="2756"/>
                  <a:pt x="2726" y="2755"/>
                  <a:pt x="2698" y="2760"/>
                </a:cubicBezTo>
                <a:cubicBezTo>
                  <a:pt x="2680" y="2777"/>
                  <a:pt x="2649" y="2765"/>
                  <a:pt x="2625" y="2769"/>
                </a:cubicBezTo>
                <a:cubicBezTo>
                  <a:pt x="2600" y="2774"/>
                  <a:pt x="2552" y="2787"/>
                  <a:pt x="2552" y="2787"/>
                </a:cubicBezTo>
                <a:cubicBezTo>
                  <a:pt x="2537" y="2784"/>
                  <a:pt x="2516" y="2790"/>
                  <a:pt x="2506" y="2778"/>
                </a:cubicBezTo>
                <a:cubicBezTo>
                  <a:pt x="2488" y="2756"/>
                  <a:pt x="2492" y="2722"/>
                  <a:pt x="2479" y="2696"/>
                </a:cubicBezTo>
                <a:cubicBezTo>
                  <a:pt x="2463" y="2665"/>
                  <a:pt x="2444" y="2633"/>
                  <a:pt x="2415" y="2613"/>
                </a:cubicBezTo>
                <a:cubicBezTo>
                  <a:pt x="2364" y="2579"/>
                  <a:pt x="2290" y="2568"/>
                  <a:pt x="2232" y="2549"/>
                </a:cubicBezTo>
                <a:cubicBezTo>
                  <a:pt x="2231" y="2549"/>
                  <a:pt x="2178" y="2532"/>
                  <a:pt x="2177" y="2531"/>
                </a:cubicBezTo>
                <a:cubicBezTo>
                  <a:pt x="2157" y="2518"/>
                  <a:pt x="2142" y="2498"/>
                  <a:pt x="2122" y="2485"/>
                </a:cubicBezTo>
                <a:cubicBezTo>
                  <a:pt x="2079" y="2458"/>
                  <a:pt x="2060" y="2500"/>
                  <a:pt x="2021" y="2487"/>
                </a:cubicBezTo>
                <a:cubicBezTo>
                  <a:pt x="1990" y="2472"/>
                  <a:pt x="1957" y="2446"/>
                  <a:pt x="1933" y="2431"/>
                </a:cubicBezTo>
                <a:cubicBezTo>
                  <a:pt x="1909" y="2416"/>
                  <a:pt x="1878" y="2421"/>
                  <a:pt x="1875" y="2394"/>
                </a:cubicBezTo>
                <a:cubicBezTo>
                  <a:pt x="1889" y="2351"/>
                  <a:pt x="1901" y="2311"/>
                  <a:pt x="1912" y="2266"/>
                </a:cubicBezTo>
                <a:cubicBezTo>
                  <a:pt x="1915" y="2229"/>
                  <a:pt x="1904" y="2188"/>
                  <a:pt x="1921" y="2156"/>
                </a:cubicBezTo>
                <a:cubicBezTo>
                  <a:pt x="1930" y="2140"/>
                  <a:pt x="1959" y="2155"/>
                  <a:pt x="1976" y="2147"/>
                </a:cubicBezTo>
                <a:cubicBezTo>
                  <a:pt x="1986" y="2142"/>
                  <a:pt x="1988" y="2129"/>
                  <a:pt x="1994" y="2120"/>
                </a:cubicBezTo>
                <a:cubicBezTo>
                  <a:pt x="1997" y="2110"/>
                  <a:pt x="2018" y="2049"/>
                  <a:pt x="2012" y="2046"/>
                </a:cubicBezTo>
                <a:cubicBezTo>
                  <a:pt x="1991" y="2034"/>
                  <a:pt x="1963" y="2053"/>
                  <a:pt x="1939" y="2056"/>
                </a:cubicBezTo>
                <a:cubicBezTo>
                  <a:pt x="1928" y="2073"/>
                  <a:pt x="1925" y="2094"/>
                  <a:pt x="1912" y="2110"/>
                </a:cubicBezTo>
                <a:cubicBezTo>
                  <a:pt x="1885" y="2144"/>
                  <a:pt x="1804" y="2150"/>
                  <a:pt x="1766" y="2156"/>
                </a:cubicBezTo>
                <a:cubicBezTo>
                  <a:pt x="1728" y="2175"/>
                  <a:pt x="1717" y="2225"/>
                  <a:pt x="1697" y="2239"/>
                </a:cubicBezTo>
                <a:cubicBezTo>
                  <a:pt x="1677" y="2253"/>
                  <a:pt x="1654" y="2235"/>
                  <a:pt x="1647" y="2238"/>
                </a:cubicBezTo>
                <a:cubicBezTo>
                  <a:pt x="1625" y="2254"/>
                  <a:pt x="1659" y="2248"/>
                  <a:pt x="1657" y="2255"/>
                </a:cubicBezTo>
                <a:cubicBezTo>
                  <a:pt x="1655" y="2262"/>
                  <a:pt x="1649" y="2277"/>
                  <a:pt x="1637" y="2283"/>
                </a:cubicBezTo>
                <a:cubicBezTo>
                  <a:pt x="1625" y="2289"/>
                  <a:pt x="1590" y="2284"/>
                  <a:pt x="1583" y="2293"/>
                </a:cubicBezTo>
                <a:cubicBezTo>
                  <a:pt x="1586" y="2308"/>
                  <a:pt x="1581" y="2328"/>
                  <a:pt x="1592" y="2339"/>
                </a:cubicBezTo>
                <a:cubicBezTo>
                  <a:pt x="1622" y="2369"/>
                  <a:pt x="1789" y="2375"/>
                  <a:pt x="1802" y="2376"/>
                </a:cubicBezTo>
                <a:cubicBezTo>
                  <a:pt x="1836" y="2389"/>
                  <a:pt x="1844" y="2404"/>
                  <a:pt x="1833" y="2415"/>
                </a:cubicBezTo>
                <a:cubicBezTo>
                  <a:pt x="1822" y="2426"/>
                  <a:pt x="1757" y="2430"/>
                  <a:pt x="1738" y="2440"/>
                </a:cubicBezTo>
                <a:cubicBezTo>
                  <a:pt x="1727" y="2448"/>
                  <a:pt x="1728" y="2465"/>
                  <a:pt x="1720" y="2476"/>
                </a:cubicBezTo>
                <a:cubicBezTo>
                  <a:pt x="1691" y="2516"/>
                  <a:pt x="1633" y="2559"/>
                  <a:pt x="1589" y="2571"/>
                </a:cubicBezTo>
                <a:cubicBezTo>
                  <a:pt x="1568" y="2568"/>
                  <a:pt x="1572" y="2585"/>
                  <a:pt x="1553" y="2575"/>
                </a:cubicBezTo>
                <a:cubicBezTo>
                  <a:pt x="1534" y="2565"/>
                  <a:pt x="1491" y="2476"/>
                  <a:pt x="1491" y="2476"/>
                </a:cubicBezTo>
                <a:cubicBezTo>
                  <a:pt x="1477" y="2457"/>
                  <a:pt x="1444" y="2457"/>
                  <a:pt x="1441" y="2443"/>
                </a:cubicBezTo>
                <a:cubicBezTo>
                  <a:pt x="1438" y="2429"/>
                  <a:pt x="1461" y="2404"/>
                  <a:pt x="1473" y="2394"/>
                </a:cubicBezTo>
                <a:cubicBezTo>
                  <a:pt x="1483" y="2386"/>
                  <a:pt x="1498" y="2388"/>
                  <a:pt x="1510" y="2385"/>
                </a:cubicBezTo>
                <a:cubicBezTo>
                  <a:pt x="1501" y="2373"/>
                  <a:pt x="1439" y="2366"/>
                  <a:pt x="1421" y="2355"/>
                </a:cubicBezTo>
                <a:cubicBezTo>
                  <a:pt x="1403" y="2344"/>
                  <a:pt x="1409" y="2338"/>
                  <a:pt x="1400" y="2321"/>
                </a:cubicBezTo>
                <a:cubicBezTo>
                  <a:pt x="1379" y="2296"/>
                  <a:pt x="1389" y="2269"/>
                  <a:pt x="1369" y="2255"/>
                </a:cubicBezTo>
                <a:cubicBezTo>
                  <a:pt x="1349" y="2241"/>
                  <a:pt x="1303" y="2229"/>
                  <a:pt x="1281" y="2238"/>
                </a:cubicBezTo>
                <a:cubicBezTo>
                  <a:pt x="1272" y="2267"/>
                  <a:pt x="1260" y="2293"/>
                  <a:pt x="1235" y="2312"/>
                </a:cubicBezTo>
                <a:cubicBezTo>
                  <a:pt x="1217" y="2325"/>
                  <a:pt x="1190" y="2412"/>
                  <a:pt x="1190" y="2412"/>
                </a:cubicBezTo>
                <a:cubicBezTo>
                  <a:pt x="1179" y="2428"/>
                  <a:pt x="1171" y="2436"/>
                  <a:pt x="1165" y="2435"/>
                </a:cubicBezTo>
                <a:cubicBezTo>
                  <a:pt x="1159" y="2434"/>
                  <a:pt x="1166" y="2401"/>
                  <a:pt x="1153" y="2403"/>
                </a:cubicBezTo>
                <a:cubicBezTo>
                  <a:pt x="1128" y="2440"/>
                  <a:pt x="1124" y="2424"/>
                  <a:pt x="1089" y="2449"/>
                </a:cubicBezTo>
                <a:cubicBezTo>
                  <a:pt x="1031" y="2491"/>
                  <a:pt x="1093" y="2466"/>
                  <a:pt x="1034" y="2485"/>
                </a:cubicBezTo>
                <a:cubicBezTo>
                  <a:pt x="933" y="2460"/>
                  <a:pt x="1015" y="2492"/>
                  <a:pt x="988" y="2284"/>
                </a:cubicBezTo>
                <a:cubicBezTo>
                  <a:pt x="985" y="2257"/>
                  <a:pt x="943" y="2232"/>
                  <a:pt x="924" y="2220"/>
                </a:cubicBezTo>
                <a:cubicBezTo>
                  <a:pt x="896" y="2178"/>
                  <a:pt x="879" y="2168"/>
                  <a:pt x="833" y="2138"/>
                </a:cubicBezTo>
                <a:cubicBezTo>
                  <a:pt x="824" y="2132"/>
                  <a:pt x="806" y="2120"/>
                  <a:pt x="806" y="2120"/>
                </a:cubicBezTo>
                <a:cubicBezTo>
                  <a:pt x="803" y="2111"/>
                  <a:pt x="800" y="2101"/>
                  <a:pt x="796" y="2092"/>
                </a:cubicBezTo>
                <a:cubicBezTo>
                  <a:pt x="791" y="2082"/>
                  <a:pt x="782" y="2075"/>
                  <a:pt x="778" y="2065"/>
                </a:cubicBezTo>
                <a:cubicBezTo>
                  <a:pt x="773" y="2056"/>
                  <a:pt x="755" y="2088"/>
                  <a:pt x="749" y="2067"/>
                </a:cubicBezTo>
                <a:cubicBezTo>
                  <a:pt x="743" y="2046"/>
                  <a:pt x="746" y="1962"/>
                  <a:pt x="742" y="1937"/>
                </a:cubicBezTo>
                <a:cubicBezTo>
                  <a:pt x="740" y="1928"/>
                  <a:pt x="729" y="1925"/>
                  <a:pt x="723" y="1918"/>
                </a:cubicBezTo>
                <a:cubicBezTo>
                  <a:pt x="681" y="1868"/>
                  <a:pt x="622" y="1828"/>
                  <a:pt x="568" y="1790"/>
                </a:cubicBezTo>
                <a:cubicBezTo>
                  <a:pt x="513" y="1776"/>
                  <a:pt x="452" y="1829"/>
                  <a:pt x="391" y="1847"/>
                </a:cubicBezTo>
                <a:cubicBezTo>
                  <a:pt x="343" y="1867"/>
                  <a:pt x="314" y="1898"/>
                  <a:pt x="283" y="1907"/>
                </a:cubicBezTo>
                <a:cubicBezTo>
                  <a:pt x="252" y="1916"/>
                  <a:pt x="232" y="1905"/>
                  <a:pt x="202" y="1900"/>
                </a:cubicBezTo>
                <a:cubicBezTo>
                  <a:pt x="128" y="1907"/>
                  <a:pt x="129" y="1898"/>
                  <a:pt x="103" y="1877"/>
                </a:cubicBezTo>
                <a:cubicBezTo>
                  <a:pt x="77" y="1856"/>
                  <a:pt x="60" y="1801"/>
                  <a:pt x="47" y="1772"/>
                </a:cubicBezTo>
                <a:cubicBezTo>
                  <a:pt x="8" y="1746"/>
                  <a:pt x="59" y="1739"/>
                  <a:pt x="25" y="1703"/>
                </a:cubicBezTo>
                <a:cubicBezTo>
                  <a:pt x="27" y="1680"/>
                  <a:pt x="0" y="1665"/>
                  <a:pt x="10" y="1626"/>
                </a:cubicBezTo>
                <a:cubicBezTo>
                  <a:pt x="9" y="1595"/>
                  <a:pt x="7" y="1543"/>
                  <a:pt x="19" y="1517"/>
                </a:cubicBezTo>
                <a:cubicBezTo>
                  <a:pt x="31" y="1491"/>
                  <a:pt x="54" y="1487"/>
                  <a:pt x="83" y="1470"/>
                </a:cubicBezTo>
                <a:cubicBezTo>
                  <a:pt x="100" y="1456"/>
                  <a:pt x="193" y="1416"/>
                  <a:pt x="193" y="1416"/>
                </a:cubicBezTo>
                <a:cubicBezTo>
                  <a:pt x="217" y="1380"/>
                  <a:pt x="244" y="1425"/>
                  <a:pt x="271" y="1391"/>
                </a:cubicBezTo>
                <a:cubicBezTo>
                  <a:pt x="304" y="1348"/>
                  <a:pt x="328" y="1352"/>
                  <a:pt x="367" y="1315"/>
                </a:cubicBezTo>
                <a:cubicBezTo>
                  <a:pt x="379" y="1273"/>
                  <a:pt x="339" y="1202"/>
                  <a:pt x="321" y="1155"/>
                </a:cubicBezTo>
                <a:cubicBezTo>
                  <a:pt x="303" y="1108"/>
                  <a:pt x="274" y="1065"/>
                  <a:pt x="257" y="1032"/>
                </a:cubicBezTo>
                <a:cubicBezTo>
                  <a:pt x="247" y="997"/>
                  <a:pt x="209" y="1000"/>
                  <a:pt x="221" y="959"/>
                </a:cubicBezTo>
                <a:cubicBezTo>
                  <a:pt x="219" y="932"/>
                  <a:pt x="234" y="895"/>
                  <a:pt x="245" y="871"/>
                </a:cubicBezTo>
                <a:cubicBezTo>
                  <a:pt x="256" y="847"/>
                  <a:pt x="275" y="829"/>
                  <a:pt x="289" y="815"/>
                </a:cubicBezTo>
                <a:cubicBezTo>
                  <a:pt x="303" y="801"/>
                  <a:pt x="317" y="793"/>
                  <a:pt x="330" y="785"/>
                </a:cubicBezTo>
                <a:cubicBezTo>
                  <a:pt x="347" y="744"/>
                  <a:pt x="360" y="766"/>
                  <a:pt x="369" y="767"/>
                </a:cubicBezTo>
                <a:cubicBezTo>
                  <a:pt x="378" y="768"/>
                  <a:pt x="379" y="785"/>
                  <a:pt x="385" y="794"/>
                </a:cubicBezTo>
                <a:cubicBezTo>
                  <a:pt x="395" y="799"/>
                  <a:pt x="396" y="813"/>
                  <a:pt x="403" y="821"/>
                </a:cubicBezTo>
                <a:cubicBezTo>
                  <a:pt x="422" y="844"/>
                  <a:pt x="421" y="840"/>
                  <a:pt x="449" y="849"/>
                </a:cubicBezTo>
                <a:cubicBezTo>
                  <a:pt x="467" y="846"/>
                  <a:pt x="488" y="849"/>
                  <a:pt x="504" y="840"/>
                </a:cubicBezTo>
                <a:cubicBezTo>
                  <a:pt x="512" y="835"/>
                  <a:pt x="473" y="809"/>
                  <a:pt x="473" y="799"/>
                </a:cubicBezTo>
                <a:cubicBezTo>
                  <a:pt x="473" y="750"/>
                  <a:pt x="491" y="744"/>
                  <a:pt x="449" y="730"/>
                </a:cubicBezTo>
                <a:cubicBezTo>
                  <a:pt x="443" y="721"/>
                  <a:pt x="439" y="710"/>
                  <a:pt x="431" y="702"/>
                </a:cubicBezTo>
                <a:cubicBezTo>
                  <a:pt x="423" y="694"/>
                  <a:pt x="410" y="693"/>
                  <a:pt x="403" y="684"/>
                </a:cubicBezTo>
                <a:cubicBezTo>
                  <a:pt x="389" y="675"/>
                  <a:pt x="349" y="713"/>
                  <a:pt x="329" y="707"/>
                </a:cubicBezTo>
                <a:cubicBezTo>
                  <a:pt x="309" y="701"/>
                  <a:pt x="277" y="667"/>
                  <a:pt x="281" y="647"/>
                </a:cubicBezTo>
                <a:cubicBezTo>
                  <a:pt x="285" y="635"/>
                  <a:pt x="336" y="602"/>
                  <a:pt x="355" y="587"/>
                </a:cubicBezTo>
                <a:cubicBezTo>
                  <a:pt x="374" y="572"/>
                  <a:pt x="359" y="582"/>
                  <a:pt x="394" y="556"/>
                </a:cubicBezTo>
                <a:cubicBezTo>
                  <a:pt x="415" y="485"/>
                  <a:pt x="502" y="441"/>
                  <a:pt x="568" y="428"/>
                </a:cubicBezTo>
                <a:cubicBezTo>
                  <a:pt x="589" y="431"/>
                  <a:pt x="612" y="430"/>
                  <a:pt x="632" y="437"/>
                </a:cubicBezTo>
                <a:cubicBezTo>
                  <a:pt x="640" y="440"/>
                  <a:pt x="643" y="451"/>
                  <a:pt x="650" y="456"/>
                </a:cubicBezTo>
                <a:cubicBezTo>
                  <a:pt x="698" y="492"/>
                  <a:pt x="680" y="447"/>
                  <a:pt x="721" y="461"/>
                </a:cubicBezTo>
                <a:cubicBezTo>
                  <a:pt x="746" y="458"/>
                  <a:pt x="740" y="460"/>
                  <a:pt x="760" y="446"/>
                </a:cubicBezTo>
                <a:cubicBezTo>
                  <a:pt x="776" y="435"/>
                  <a:pt x="781" y="419"/>
                  <a:pt x="781" y="419"/>
                </a:cubicBezTo>
                <a:cubicBezTo>
                  <a:pt x="778" y="395"/>
                  <a:pt x="822" y="387"/>
                  <a:pt x="815" y="364"/>
                </a:cubicBezTo>
                <a:cubicBezTo>
                  <a:pt x="805" y="332"/>
                  <a:pt x="741" y="318"/>
                  <a:pt x="714" y="309"/>
                </a:cubicBezTo>
                <a:cubicBezTo>
                  <a:pt x="609" y="318"/>
                  <a:pt x="516" y="375"/>
                  <a:pt x="415" y="407"/>
                </a:cubicBezTo>
                <a:cubicBezTo>
                  <a:pt x="354" y="420"/>
                  <a:pt x="382" y="423"/>
                  <a:pt x="353" y="407"/>
                </a:cubicBezTo>
                <a:cubicBezTo>
                  <a:pt x="324" y="391"/>
                  <a:pt x="259" y="351"/>
                  <a:pt x="239" y="309"/>
                </a:cubicBezTo>
                <a:cubicBezTo>
                  <a:pt x="222" y="239"/>
                  <a:pt x="222" y="241"/>
                  <a:pt x="230" y="154"/>
                </a:cubicBezTo>
                <a:cubicBezTo>
                  <a:pt x="242" y="16"/>
                  <a:pt x="198" y="40"/>
                  <a:pt x="266" y="17"/>
                </a:cubicBezTo>
                <a:cubicBezTo>
                  <a:pt x="357" y="0"/>
                  <a:pt x="670" y="8"/>
                  <a:pt x="775" y="11"/>
                </a:cubicBezTo>
                <a:cubicBezTo>
                  <a:pt x="885" y="10"/>
                  <a:pt x="847" y="9"/>
                  <a:pt x="925" y="11"/>
                </a:cubicBezTo>
                <a:cubicBezTo>
                  <a:pt x="1082" y="19"/>
                  <a:pt x="1086" y="21"/>
                  <a:pt x="1244" y="26"/>
                </a:cubicBezTo>
                <a:cubicBezTo>
                  <a:pt x="1402" y="31"/>
                  <a:pt x="1674" y="43"/>
                  <a:pt x="1875" y="44"/>
                </a:cubicBezTo>
                <a:cubicBezTo>
                  <a:pt x="2131" y="49"/>
                  <a:pt x="2297" y="33"/>
                  <a:pt x="2451" y="35"/>
                </a:cubicBezTo>
                <a:cubicBezTo>
                  <a:pt x="2605" y="37"/>
                  <a:pt x="2727" y="49"/>
                  <a:pt x="2799" y="53"/>
                </a:cubicBezTo>
                <a:close/>
              </a:path>
            </a:pathLst>
          </a:custGeom>
          <a:solidFill>
            <a:srgbClr val="FF7C80"/>
          </a:solidFill>
          <a:ln w="38100" cmpd="sng">
            <a:solidFill>
              <a:srgbClr val="CC0000"/>
            </a:solidFill>
            <a:round/>
            <a:headEnd/>
            <a:tailEnd/>
          </a:ln>
          <a:effectLst/>
        </p:spPr>
        <p:txBody>
          <a:bodyPr/>
          <a:lstStyle/>
          <a:p>
            <a:endParaRPr lang="ru-RU"/>
          </a:p>
        </p:txBody>
      </p:sp>
      <p:sp>
        <p:nvSpPr>
          <p:cNvPr id="4103" name="Text Box 7"/>
          <p:cNvSpPr txBox="1">
            <a:spLocks noChangeArrowheads="1"/>
          </p:cNvSpPr>
          <p:nvPr/>
        </p:nvSpPr>
        <p:spPr bwMode="auto">
          <a:xfrm>
            <a:off x="2168525" y="1143000"/>
            <a:ext cx="1710725" cy="646331"/>
          </a:xfrm>
          <a:prstGeom prst="rect">
            <a:avLst/>
          </a:prstGeom>
          <a:solidFill>
            <a:srgbClr val="CCFFCC"/>
          </a:solidFill>
          <a:ln w="38100">
            <a:solidFill>
              <a:srgbClr val="336600"/>
            </a:solidFill>
            <a:miter lim="800000"/>
            <a:headEnd/>
            <a:tailEnd/>
          </a:ln>
          <a:effectLst/>
        </p:spPr>
        <p:txBody>
          <a:bodyPr wrap="none">
            <a:spAutoFit/>
          </a:bodyPr>
          <a:lstStyle/>
          <a:p>
            <a:pPr algn="ctr"/>
            <a:r>
              <a:rPr lang="uk-UA" sz="1800" b="1" dirty="0" smtClean="0">
                <a:solidFill>
                  <a:srgbClr val="336600"/>
                </a:solidFill>
                <a:latin typeface="Arial Black" pitchFamily="34" charset="0"/>
              </a:rPr>
              <a:t>ВЕЛИКО</a:t>
            </a:r>
            <a:endParaRPr lang="uk-UA" sz="1800" b="1" dirty="0">
              <a:solidFill>
                <a:srgbClr val="336600"/>
              </a:solidFill>
              <a:latin typeface="Arial Black" pitchFamily="34" charset="0"/>
            </a:endParaRPr>
          </a:p>
          <a:p>
            <a:pPr algn="ctr"/>
            <a:r>
              <a:rPr lang="uk-UA" sz="1800" b="1" dirty="0">
                <a:solidFill>
                  <a:srgbClr val="336600"/>
                </a:solidFill>
                <a:latin typeface="Arial Black" pitchFamily="34" charset="0"/>
              </a:rPr>
              <a:t> БРИТАНИЯ</a:t>
            </a:r>
            <a:endParaRPr lang="ru-RU" sz="1800" b="1" dirty="0">
              <a:solidFill>
                <a:srgbClr val="336600"/>
              </a:solidFill>
              <a:latin typeface="Arial Black" pitchFamily="34" charset="0"/>
            </a:endParaRPr>
          </a:p>
        </p:txBody>
      </p:sp>
      <p:sp>
        <p:nvSpPr>
          <p:cNvPr id="4104" name="Text Box 8"/>
          <p:cNvSpPr txBox="1">
            <a:spLocks noChangeArrowheads="1"/>
          </p:cNvSpPr>
          <p:nvPr/>
        </p:nvSpPr>
        <p:spPr bwMode="auto">
          <a:xfrm>
            <a:off x="671513" y="3124200"/>
            <a:ext cx="1812925" cy="434975"/>
          </a:xfrm>
          <a:prstGeom prst="rect">
            <a:avLst/>
          </a:prstGeom>
          <a:solidFill>
            <a:srgbClr val="FFCCFF"/>
          </a:solidFill>
          <a:ln w="38100">
            <a:solidFill>
              <a:srgbClr val="800080"/>
            </a:solidFill>
            <a:miter lim="800000"/>
            <a:headEnd/>
            <a:tailEnd/>
          </a:ln>
          <a:effectLst/>
        </p:spPr>
        <p:txBody>
          <a:bodyPr>
            <a:spAutoFit/>
          </a:bodyPr>
          <a:lstStyle/>
          <a:p>
            <a:pPr algn="ctr"/>
            <a:r>
              <a:rPr lang="uk-UA" sz="2000" b="1">
                <a:solidFill>
                  <a:srgbClr val="CC0099"/>
                </a:solidFill>
                <a:latin typeface="Arial Black" pitchFamily="34" charset="0"/>
              </a:rPr>
              <a:t>ФРАНЦИЯ</a:t>
            </a:r>
            <a:endParaRPr lang="ru-RU" sz="2000" b="1">
              <a:solidFill>
                <a:srgbClr val="CC0099"/>
              </a:solidFill>
              <a:latin typeface="Arial Black" pitchFamily="34" charset="0"/>
            </a:endParaRPr>
          </a:p>
        </p:txBody>
      </p:sp>
      <p:sp>
        <p:nvSpPr>
          <p:cNvPr id="4105" name="Text Box 9"/>
          <p:cNvSpPr txBox="1">
            <a:spLocks noChangeArrowheads="1"/>
          </p:cNvSpPr>
          <p:nvPr/>
        </p:nvSpPr>
        <p:spPr bwMode="auto">
          <a:xfrm>
            <a:off x="4427538" y="1989138"/>
            <a:ext cx="4441825" cy="495300"/>
          </a:xfrm>
          <a:prstGeom prst="rect">
            <a:avLst/>
          </a:prstGeom>
          <a:solidFill>
            <a:srgbClr val="FFCCCC"/>
          </a:solidFill>
          <a:ln w="38100">
            <a:solidFill>
              <a:srgbClr val="CC0000"/>
            </a:solidFill>
            <a:miter lim="800000"/>
            <a:headEnd/>
            <a:tailEnd/>
          </a:ln>
          <a:effectLst/>
        </p:spPr>
        <p:txBody>
          <a:bodyPr wrap="none">
            <a:spAutoFit/>
          </a:bodyPr>
          <a:lstStyle/>
          <a:p>
            <a:pPr algn="ctr"/>
            <a:r>
              <a:rPr lang="uk-UA">
                <a:solidFill>
                  <a:srgbClr val="CC3300"/>
                </a:solidFill>
                <a:latin typeface="Arial Black" pitchFamily="34" charset="0"/>
              </a:rPr>
              <a:t>РОССИЙСКАЯ ИМПЕРИЯ</a:t>
            </a:r>
            <a:endParaRPr lang="ru-RU">
              <a:solidFill>
                <a:srgbClr val="CC3300"/>
              </a:solidFill>
              <a:latin typeface="Arial Black" pitchFamily="34" charset="0"/>
            </a:endParaRPr>
          </a:p>
        </p:txBody>
      </p:sp>
    </p:spTree>
    <p:extLst>
      <p:ext uri="{BB962C8B-B14F-4D97-AF65-F5344CB8AC3E}">
        <p14:creationId xmlns:p14="http://schemas.microsoft.com/office/powerpoint/2010/main" val="1647646639"/>
      </p:ext>
    </p:extLst>
  </p:cSld>
  <p:clrMapOvr>
    <a:masterClrMapping/>
  </p:clrMapOvr>
  <p:transition spd="slow" advClick="0"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par>
                          <p:cTn id="8" fill="hold">
                            <p:stCondLst>
                              <p:cond delay="500"/>
                            </p:stCondLst>
                            <p:childTnLst>
                              <p:par>
                                <p:cTn id="9" presetID="22" presetClass="entr" presetSubtype="1" fill="hold" grpId="0" nodeType="afterEffect">
                                  <p:stCondLst>
                                    <p:cond delay="2000"/>
                                  </p:stCondLst>
                                  <p:childTnLst>
                                    <p:set>
                                      <p:cBhvr>
                                        <p:cTn id="10" dur="1" fill="hold">
                                          <p:stCondLst>
                                            <p:cond delay="0"/>
                                          </p:stCondLst>
                                        </p:cTn>
                                        <p:tgtEl>
                                          <p:spTgt spid="4100"/>
                                        </p:tgtEl>
                                        <p:attrNameLst>
                                          <p:attrName>style.visibility</p:attrName>
                                        </p:attrNameLst>
                                      </p:cBhvr>
                                      <p:to>
                                        <p:strVal val="visible"/>
                                      </p:to>
                                    </p:set>
                                    <p:animEffect transition="in" filter="wipe(up)">
                                      <p:cBhvr>
                                        <p:cTn id="11" dur="500"/>
                                        <p:tgtEl>
                                          <p:spTgt spid="4100"/>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4101"/>
                                        </p:tgtEl>
                                        <p:attrNameLst>
                                          <p:attrName>style.visibility</p:attrName>
                                        </p:attrNameLst>
                                      </p:cBhvr>
                                      <p:to>
                                        <p:strVal val="visible"/>
                                      </p:to>
                                    </p:set>
                                    <p:animEffect transition="in" filter="wipe(up)">
                                      <p:cBhvr>
                                        <p:cTn id="15" dur="500"/>
                                        <p:tgtEl>
                                          <p:spTgt spid="4101"/>
                                        </p:tgtEl>
                                      </p:cBhvr>
                                    </p:animEffect>
                                  </p:childTnLst>
                                </p:cTn>
                              </p:par>
                            </p:childTnLst>
                          </p:cTn>
                        </p:par>
                        <p:par>
                          <p:cTn id="16" fill="hold">
                            <p:stCondLst>
                              <p:cond delay="4500"/>
                            </p:stCondLst>
                            <p:childTnLst>
                              <p:par>
                                <p:cTn id="17" presetID="9" presetClass="entr" presetSubtype="0" fill="hold" grpId="0" nodeType="afterEffect">
                                  <p:stCondLst>
                                    <p:cond delay="2000"/>
                                  </p:stCondLst>
                                  <p:childTnLst>
                                    <p:set>
                                      <p:cBhvr>
                                        <p:cTn id="18" dur="1" fill="hold">
                                          <p:stCondLst>
                                            <p:cond delay="0"/>
                                          </p:stCondLst>
                                        </p:cTn>
                                        <p:tgtEl>
                                          <p:spTgt spid="4103"/>
                                        </p:tgtEl>
                                        <p:attrNameLst>
                                          <p:attrName>style.visibility</p:attrName>
                                        </p:attrNameLst>
                                      </p:cBhvr>
                                      <p:to>
                                        <p:strVal val="visible"/>
                                      </p:to>
                                    </p:set>
                                    <p:animEffect transition="in" filter="dissolve">
                                      <p:cBhvr>
                                        <p:cTn id="19" dur="500"/>
                                        <p:tgtEl>
                                          <p:spTgt spid="4103"/>
                                        </p:tgtEl>
                                      </p:cBhvr>
                                    </p:animEffect>
                                  </p:childTnLst>
                                </p:cTn>
                              </p:par>
                            </p:childTnLst>
                          </p:cTn>
                        </p:par>
                        <p:par>
                          <p:cTn id="20" fill="hold">
                            <p:stCondLst>
                              <p:cond delay="7000"/>
                            </p:stCondLst>
                            <p:childTnLst>
                              <p:par>
                                <p:cTn id="21" presetID="22" presetClass="entr" presetSubtype="8" fill="hold" grpId="0" nodeType="afterEffect">
                                  <p:stCondLst>
                                    <p:cond delay="3000"/>
                                  </p:stCondLst>
                                  <p:childTnLst>
                                    <p:set>
                                      <p:cBhvr>
                                        <p:cTn id="22" dur="1" fill="hold">
                                          <p:stCondLst>
                                            <p:cond delay="0"/>
                                          </p:stCondLst>
                                        </p:cTn>
                                        <p:tgtEl>
                                          <p:spTgt spid="4099"/>
                                        </p:tgtEl>
                                        <p:attrNameLst>
                                          <p:attrName>style.visibility</p:attrName>
                                        </p:attrNameLst>
                                      </p:cBhvr>
                                      <p:to>
                                        <p:strVal val="visible"/>
                                      </p:to>
                                    </p:set>
                                    <p:animEffect transition="in" filter="wipe(left)">
                                      <p:cBhvr>
                                        <p:cTn id="23" dur="500"/>
                                        <p:tgtEl>
                                          <p:spTgt spid="4099"/>
                                        </p:tgtEl>
                                      </p:cBhvr>
                                    </p:animEffect>
                                  </p:childTnLst>
                                </p:cTn>
                              </p:par>
                            </p:childTnLst>
                          </p:cTn>
                        </p:par>
                        <p:par>
                          <p:cTn id="24" fill="hold">
                            <p:stCondLst>
                              <p:cond delay="10500"/>
                            </p:stCondLst>
                            <p:childTnLst>
                              <p:par>
                                <p:cTn id="25" presetID="9" presetClass="entr" presetSubtype="0" fill="hold" grpId="0" nodeType="afterEffect">
                                  <p:stCondLst>
                                    <p:cond delay="1000"/>
                                  </p:stCondLst>
                                  <p:childTnLst>
                                    <p:set>
                                      <p:cBhvr>
                                        <p:cTn id="26" dur="1" fill="hold">
                                          <p:stCondLst>
                                            <p:cond delay="0"/>
                                          </p:stCondLst>
                                        </p:cTn>
                                        <p:tgtEl>
                                          <p:spTgt spid="4104"/>
                                        </p:tgtEl>
                                        <p:attrNameLst>
                                          <p:attrName>style.visibility</p:attrName>
                                        </p:attrNameLst>
                                      </p:cBhvr>
                                      <p:to>
                                        <p:strVal val="visible"/>
                                      </p:to>
                                    </p:set>
                                    <p:animEffect transition="in" filter="dissolve">
                                      <p:cBhvr>
                                        <p:cTn id="27" dur="500"/>
                                        <p:tgtEl>
                                          <p:spTgt spid="4104"/>
                                        </p:tgtEl>
                                      </p:cBhvr>
                                    </p:animEffect>
                                  </p:childTnLst>
                                </p:cTn>
                              </p:par>
                            </p:childTnLst>
                          </p:cTn>
                        </p:par>
                        <p:par>
                          <p:cTn id="28" fill="hold">
                            <p:stCondLst>
                              <p:cond delay="12000"/>
                            </p:stCondLst>
                            <p:childTnLst>
                              <p:par>
                                <p:cTn id="29" presetID="22" presetClass="entr" presetSubtype="8" fill="hold" grpId="0" nodeType="afterEffect">
                                  <p:stCondLst>
                                    <p:cond delay="3000"/>
                                  </p:stCondLst>
                                  <p:childTnLst>
                                    <p:set>
                                      <p:cBhvr>
                                        <p:cTn id="30" dur="1" fill="hold">
                                          <p:stCondLst>
                                            <p:cond delay="0"/>
                                          </p:stCondLst>
                                        </p:cTn>
                                        <p:tgtEl>
                                          <p:spTgt spid="4102"/>
                                        </p:tgtEl>
                                        <p:attrNameLst>
                                          <p:attrName>style.visibility</p:attrName>
                                        </p:attrNameLst>
                                      </p:cBhvr>
                                      <p:to>
                                        <p:strVal val="visible"/>
                                      </p:to>
                                    </p:set>
                                    <p:animEffect transition="in" filter="wipe(left)">
                                      <p:cBhvr>
                                        <p:cTn id="31" dur="500"/>
                                        <p:tgtEl>
                                          <p:spTgt spid="4102"/>
                                        </p:tgtEl>
                                      </p:cBhvr>
                                    </p:animEffect>
                                  </p:childTnLst>
                                </p:cTn>
                              </p:par>
                            </p:childTnLst>
                          </p:cTn>
                        </p:par>
                        <p:par>
                          <p:cTn id="32" fill="hold">
                            <p:stCondLst>
                              <p:cond delay="15500"/>
                            </p:stCondLst>
                            <p:childTnLst>
                              <p:par>
                                <p:cTn id="33" presetID="9" presetClass="entr" presetSubtype="0" fill="hold" grpId="0" nodeType="afterEffect">
                                  <p:stCondLst>
                                    <p:cond delay="1000"/>
                                  </p:stCondLst>
                                  <p:childTnLst>
                                    <p:set>
                                      <p:cBhvr>
                                        <p:cTn id="34" dur="1" fill="hold">
                                          <p:stCondLst>
                                            <p:cond delay="0"/>
                                          </p:stCondLst>
                                        </p:cTn>
                                        <p:tgtEl>
                                          <p:spTgt spid="4105"/>
                                        </p:tgtEl>
                                        <p:attrNameLst>
                                          <p:attrName>style.visibility</p:attrName>
                                        </p:attrNameLst>
                                      </p:cBhvr>
                                      <p:to>
                                        <p:strVal val="visible"/>
                                      </p:to>
                                    </p:set>
                                    <p:animEffect transition="in" filter="dissolve">
                                      <p:cBhvr>
                                        <p:cTn id="35"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P spid="4102" grpId="0" animBg="1"/>
      <p:bldP spid="4103" grpId="0" animBg="1" autoUpdateAnimBg="0"/>
      <p:bldP spid="4104" grpId="0" animBg="1" autoUpdateAnimBg="0"/>
      <p:bldP spid="410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p:txBody>
          <a:bodyPr/>
          <a:lstStyle/>
          <a:p>
            <a:fld id="{BC9A0687-4FEC-4770-AC65-7F4EB71F3035}" type="slidenum">
              <a:rPr lang="ru-RU"/>
              <a:pPr/>
              <a:t>8</a:t>
            </a:fld>
            <a:endParaRPr lang="ru-RU"/>
          </a:p>
        </p:txBody>
      </p:sp>
      <p:pic>
        <p:nvPicPr>
          <p:cNvPr id="8194" name="Picture 2"/>
          <p:cNvPicPr>
            <a:picLocks noChangeAspect="1" noChangeArrowheads="1"/>
          </p:cNvPicPr>
          <p:nvPr/>
        </p:nvPicPr>
        <p:blipFill>
          <a:blip r:embed="rId2" cstate="print"/>
          <a:srcRect t="3276" r="51213" b="32765"/>
          <a:stretch>
            <a:fillRect/>
          </a:stretch>
        </p:blipFill>
        <p:spPr bwMode="auto">
          <a:xfrm>
            <a:off x="0" y="0"/>
            <a:ext cx="9144000" cy="6829425"/>
          </a:xfrm>
          <a:prstGeom prst="rect">
            <a:avLst/>
          </a:prstGeom>
          <a:noFill/>
          <a:ln w="28575">
            <a:noFill/>
            <a:miter lim="800000"/>
            <a:headEnd/>
            <a:tailEnd/>
          </a:ln>
          <a:effectLst/>
        </p:spPr>
      </p:pic>
      <p:sp>
        <p:nvSpPr>
          <p:cNvPr id="8195" name="Freeform 3"/>
          <p:cNvSpPr>
            <a:spLocks/>
          </p:cNvSpPr>
          <p:nvPr/>
        </p:nvSpPr>
        <p:spPr bwMode="auto">
          <a:xfrm>
            <a:off x="1512888" y="469900"/>
            <a:ext cx="1158875" cy="2041525"/>
          </a:xfrm>
          <a:custGeom>
            <a:avLst/>
            <a:gdLst/>
            <a:ahLst/>
            <a:cxnLst>
              <a:cxn ang="0">
                <a:pos x="408" y="106"/>
              </a:cxn>
              <a:cxn ang="0">
                <a:pos x="545" y="51"/>
              </a:cxn>
              <a:cxn ang="0">
                <a:pos x="563" y="24"/>
              </a:cxn>
              <a:cxn ang="0">
                <a:pos x="590" y="70"/>
              </a:cxn>
              <a:cxn ang="0">
                <a:pos x="547" y="124"/>
              </a:cxn>
              <a:cxn ang="0">
                <a:pos x="490" y="143"/>
              </a:cxn>
              <a:cxn ang="0">
                <a:pos x="545" y="220"/>
              </a:cxn>
              <a:cxn ang="0">
                <a:pos x="600" y="243"/>
              </a:cxn>
              <a:cxn ang="0">
                <a:pos x="618" y="326"/>
              </a:cxn>
              <a:cxn ang="0">
                <a:pos x="554" y="353"/>
              </a:cxn>
              <a:cxn ang="0">
                <a:pos x="490" y="445"/>
              </a:cxn>
              <a:cxn ang="0">
                <a:pos x="539" y="502"/>
              </a:cxn>
              <a:cxn ang="0">
                <a:pos x="545" y="554"/>
              </a:cxn>
              <a:cxn ang="0">
                <a:pos x="563" y="609"/>
              </a:cxn>
              <a:cxn ang="0">
                <a:pos x="572" y="673"/>
              </a:cxn>
              <a:cxn ang="0">
                <a:pos x="600" y="682"/>
              </a:cxn>
              <a:cxn ang="0">
                <a:pos x="627" y="819"/>
              </a:cxn>
              <a:cxn ang="0">
                <a:pos x="609" y="874"/>
              </a:cxn>
              <a:cxn ang="0">
                <a:pos x="707" y="994"/>
              </a:cxn>
              <a:cxn ang="0">
                <a:pos x="713" y="1006"/>
              </a:cxn>
              <a:cxn ang="0">
                <a:pos x="719" y="1030"/>
              </a:cxn>
              <a:cxn ang="0">
                <a:pos x="629" y="1144"/>
              </a:cxn>
              <a:cxn ang="0">
                <a:pos x="618" y="1249"/>
              </a:cxn>
              <a:cxn ang="0">
                <a:pos x="536" y="1286"/>
              </a:cxn>
              <a:cxn ang="0">
                <a:pos x="453" y="1267"/>
              </a:cxn>
              <a:cxn ang="0">
                <a:pos x="398" y="1213"/>
              </a:cxn>
              <a:cxn ang="0">
                <a:pos x="380" y="1194"/>
              </a:cxn>
              <a:cxn ang="0">
                <a:pos x="329" y="1252"/>
              </a:cxn>
              <a:cxn ang="0">
                <a:pos x="257" y="1246"/>
              </a:cxn>
              <a:cxn ang="0">
                <a:pos x="143" y="1228"/>
              </a:cxn>
              <a:cxn ang="0">
                <a:pos x="23" y="1252"/>
              </a:cxn>
              <a:cxn ang="0">
                <a:pos x="14" y="1203"/>
              </a:cxn>
              <a:cxn ang="0">
                <a:pos x="106" y="1158"/>
              </a:cxn>
              <a:cxn ang="0">
                <a:pos x="152" y="1130"/>
              </a:cxn>
              <a:cxn ang="0">
                <a:pos x="149" y="1090"/>
              </a:cxn>
              <a:cxn ang="0">
                <a:pos x="124" y="1021"/>
              </a:cxn>
              <a:cxn ang="0">
                <a:pos x="106" y="1002"/>
              </a:cxn>
              <a:cxn ang="0">
                <a:pos x="133" y="993"/>
              </a:cxn>
              <a:cxn ang="0">
                <a:pos x="206" y="984"/>
              </a:cxn>
              <a:cxn ang="0">
                <a:pos x="261" y="883"/>
              </a:cxn>
              <a:cxn ang="0">
                <a:pos x="270" y="801"/>
              </a:cxn>
              <a:cxn ang="0">
                <a:pos x="317" y="808"/>
              </a:cxn>
              <a:cxn ang="0">
                <a:pos x="371" y="829"/>
              </a:cxn>
              <a:cxn ang="0">
                <a:pos x="426" y="719"/>
              </a:cxn>
              <a:cxn ang="0">
                <a:pos x="380" y="637"/>
              </a:cxn>
              <a:cxn ang="0">
                <a:pos x="344" y="591"/>
              </a:cxn>
              <a:cxn ang="0">
                <a:pos x="289" y="573"/>
              </a:cxn>
              <a:cxn ang="0">
                <a:pos x="298" y="490"/>
              </a:cxn>
              <a:cxn ang="0">
                <a:pos x="316" y="463"/>
              </a:cxn>
              <a:cxn ang="0">
                <a:pos x="317" y="394"/>
              </a:cxn>
              <a:cxn ang="0">
                <a:pos x="275" y="288"/>
              </a:cxn>
              <a:cxn ang="0">
                <a:pos x="380" y="143"/>
              </a:cxn>
              <a:cxn ang="0">
                <a:pos x="408" y="115"/>
              </a:cxn>
              <a:cxn ang="0">
                <a:pos x="444" y="61"/>
              </a:cxn>
              <a:cxn ang="0">
                <a:pos x="526" y="70"/>
              </a:cxn>
            </a:cxnLst>
            <a:rect l="0" t="0" r="r" b="b"/>
            <a:pathLst>
              <a:path w="745" h="1286">
                <a:moveTo>
                  <a:pt x="408" y="106"/>
                </a:moveTo>
                <a:cubicBezTo>
                  <a:pt x="447" y="48"/>
                  <a:pt x="467" y="59"/>
                  <a:pt x="545" y="51"/>
                </a:cubicBezTo>
                <a:cubicBezTo>
                  <a:pt x="551" y="42"/>
                  <a:pt x="552" y="26"/>
                  <a:pt x="563" y="24"/>
                </a:cubicBezTo>
                <a:cubicBezTo>
                  <a:pt x="684" y="0"/>
                  <a:pt x="632" y="56"/>
                  <a:pt x="590" y="70"/>
                </a:cubicBezTo>
                <a:cubicBezTo>
                  <a:pt x="584" y="85"/>
                  <a:pt x="564" y="112"/>
                  <a:pt x="547" y="124"/>
                </a:cubicBezTo>
                <a:cubicBezTo>
                  <a:pt x="530" y="136"/>
                  <a:pt x="490" y="127"/>
                  <a:pt x="490" y="143"/>
                </a:cubicBezTo>
                <a:cubicBezTo>
                  <a:pt x="476" y="169"/>
                  <a:pt x="527" y="203"/>
                  <a:pt x="545" y="220"/>
                </a:cubicBezTo>
                <a:cubicBezTo>
                  <a:pt x="563" y="237"/>
                  <a:pt x="588" y="225"/>
                  <a:pt x="600" y="243"/>
                </a:cubicBezTo>
                <a:cubicBezTo>
                  <a:pt x="642" y="259"/>
                  <a:pt x="648" y="251"/>
                  <a:pt x="618" y="326"/>
                </a:cubicBezTo>
                <a:cubicBezTo>
                  <a:pt x="611" y="343"/>
                  <a:pt x="566" y="350"/>
                  <a:pt x="554" y="353"/>
                </a:cubicBezTo>
                <a:cubicBezTo>
                  <a:pt x="522" y="385"/>
                  <a:pt x="521" y="413"/>
                  <a:pt x="490" y="445"/>
                </a:cubicBezTo>
                <a:cubicBezTo>
                  <a:pt x="482" y="473"/>
                  <a:pt x="530" y="484"/>
                  <a:pt x="539" y="502"/>
                </a:cubicBezTo>
                <a:cubicBezTo>
                  <a:pt x="548" y="520"/>
                  <a:pt x="541" y="536"/>
                  <a:pt x="545" y="554"/>
                </a:cubicBezTo>
                <a:cubicBezTo>
                  <a:pt x="551" y="572"/>
                  <a:pt x="557" y="591"/>
                  <a:pt x="563" y="609"/>
                </a:cubicBezTo>
                <a:cubicBezTo>
                  <a:pt x="570" y="629"/>
                  <a:pt x="562" y="654"/>
                  <a:pt x="572" y="673"/>
                </a:cubicBezTo>
                <a:cubicBezTo>
                  <a:pt x="576" y="682"/>
                  <a:pt x="591" y="679"/>
                  <a:pt x="600" y="682"/>
                </a:cubicBezTo>
                <a:cubicBezTo>
                  <a:pt x="651" y="718"/>
                  <a:pt x="641" y="764"/>
                  <a:pt x="627" y="819"/>
                </a:cubicBezTo>
                <a:cubicBezTo>
                  <a:pt x="622" y="838"/>
                  <a:pt x="609" y="874"/>
                  <a:pt x="609" y="874"/>
                </a:cubicBezTo>
                <a:cubicBezTo>
                  <a:pt x="612" y="911"/>
                  <a:pt x="695" y="959"/>
                  <a:pt x="707" y="994"/>
                </a:cubicBezTo>
                <a:cubicBezTo>
                  <a:pt x="711" y="1007"/>
                  <a:pt x="702" y="998"/>
                  <a:pt x="713" y="1006"/>
                </a:cubicBezTo>
                <a:cubicBezTo>
                  <a:pt x="730" y="1019"/>
                  <a:pt x="719" y="1030"/>
                  <a:pt x="719" y="1030"/>
                </a:cubicBezTo>
                <a:cubicBezTo>
                  <a:pt x="745" y="1108"/>
                  <a:pt x="703" y="1135"/>
                  <a:pt x="629" y="1144"/>
                </a:cubicBezTo>
                <a:cubicBezTo>
                  <a:pt x="626" y="1187"/>
                  <a:pt x="629" y="1208"/>
                  <a:pt x="618" y="1249"/>
                </a:cubicBezTo>
                <a:cubicBezTo>
                  <a:pt x="611" y="1278"/>
                  <a:pt x="536" y="1286"/>
                  <a:pt x="536" y="1286"/>
                </a:cubicBezTo>
                <a:cubicBezTo>
                  <a:pt x="529" y="1285"/>
                  <a:pt x="467" y="1278"/>
                  <a:pt x="453" y="1267"/>
                </a:cubicBezTo>
                <a:cubicBezTo>
                  <a:pt x="433" y="1251"/>
                  <a:pt x="416" y="1231"/>
                  <a:pt x="398" y="1213"/>
                </a:cubicBezTo>
                <a:cubicBezTo>
                  <a:pt x="392" y="1207"/>
                  <a:pt x="389" y="1195"/>
                  <a:pt x="380" y="1194"/>
                </a:cubicBezTo>
                <a:cubicBezTo>
                  <a:pt x="370" y="1190"/>
                  <a:pt x="346" y="1254"/>
                  <a:pt x="329" y="1252"/>
                </a:cubicBezTo>
                <a:cubicBezTo>
                  <a:pt x="309" y="1261"/>
                  <a:pt x="288" y="1250"/>
                  <a:pt x="257" y="1246"/>
                </a:cubicBezTo>
                <a:cubicBezTo>
                  <a:pt x="222" y="1243"/>
                  <a:pt x="183" y="1235"/>
                  <a:pt x="143" y="1228"/>
                </a:cubicBezTo>
                <a:cubicBezTo>
                  <a:pt x="104" y="1229"/>
                  <a:pt x="44" y="1256"/>
                  <a:pt x="23" y="1252"/>
                </a:cubicBezTo>
                <a:cubicBezTo>
                  <a:pt x="2" y="1248"/>
                  <a:pt x="0" y="1219"/>
                  <a:pt x="14" y="1203"/>
                </a:cubicBezTo>
                <a:cubicBezTo>
                  <a:pt x="32" y="1156"/>
                  <a:pt x="55" y="1166"/>
                  <a:pt x="106" y="1158"/>
                </a:cubicBezTo>
                <a:cubicBezTo>
                  <a:pt x="132" y="1149"/>
                  <a:pt x="135" y="1153"/>
                  <a:pt x="152" y="1130"/>
                </a:cubicBezTo>
                <a:cubicBezTo>
                  <a:pt x="165" y="1112"/>
                  <a:pt x="149" y="1090"/>
                  <a:pt x="149" y="1090"/>
                </a:cubicBezTo>
                <a:cubicBezTo>
                  <a:pt x="137" y="1053"/>
                  <a:pt x="160" y="1033"/>
                  <a:pt x="124" y="1021"/>
                </a:cubicBezTo>
                <a:cubicBezTo>
                  <a:pt x="118" y="1015"/>
                  <a:pt x="103" y="1010"/>
                  <a:pt x="106" y="1002"/>
                </a:cubicBezTo>
                <a:cubicBezTo>
                  <a:pt x="109" y="993"/>
                  <a:pt x="124" y="995"/>
                  <a:pt x="133" y="993"/>
                </a:cubicBezTo>
                <a:cubicBezTo>
                  <a:pt x="157" y="989"/>
                  <a:pt x="182" y="987"/>
                  <a:pt x="206" y="984"/>
                </a:cubicBezTo>
                <a:cubicBezTo>
                  <a:pt x="221" y="944"/>
                  <a:pt x="231" y="914"/>
                  <a:pt x="261" y="883"/>
                </a:cubicBezTo>
                <a:cubicBezTo>
                  <a:pt x="249" y="834"/>
                  <a:pt x="226" y="830"/>
                  <a:pt x="270" y="801"/>
                </a:cubicBezTo>
                <a:cubicBezTo>
                  <a:pt x="277" y="792"/>
                  <a:pt x="300" y="803"/>
                  <a:pt x="317" y="808"/>
                </a:cubicBezTo>
                <a:cubicBezTo>
                  <a:pt x="334" y="813"/>
                  <a:pt x="353" y="844"/>
                  <a:pt x="371" y="829"/>
                </a:cubicBezTo>
                <a:cubicBezTo>
                  <a:pt x="378" y="769"/>
                  <a:pt x="369" y="737"/>
                  <a:pt x="426" y="719"/>
                </a:cubicBezTo>
                <a:cubicBezTo>
                  <a:pt x="416" y="679"/>
                  <a:pt x="402" y="671"/>
                  <a:pt x="380" y="637"/>
                </a:cubicBezTo>
                <a:cubicBezTo>
                  <a:pt x="370" y="607"/>
                  <a:pt x="376" y="605"/>
                  <a:pt x="344" y="591"/>
                </a:cubicBezTo>
                <a:cubicBezTo>
                  <a:pt x="326" y="583"/>
                  <a:pt x="289" y="573"/>
                  <a:pt x="289" y="573"/>
                </a:cubicBezTo>
                <a:cubicBezTo>
                  <a:pt x="292" y="545"/>
                  <a:pt x="291" y="517"/>
                  <a:pt x="298" y="490"/>
                </a:cubicBezTo>
                <a:cubicBezTo>
                  <a:pt x="301" y="479"/>
                  <a:pt x="312" y="473"/>
                  <a:pt x="316" y="463"/>
                </a:cubicBezTo>
                <a:cubicBezTo>
                  <a:pt x="324" y="445"/>
                  <a:pt x="317" y="394"/>
                  <a:pt x="317" y="394"/>
                </a:cubicBezTo>
                <a:cubicBezTo>
                  <a:pt x="314" y="363"/>
                  <a:pt x="265" y="330"/>
                  <a:pt x="275" y="288"/>
                </a:cubicBezTo>
                <a:cubicBezTo>
                  <a:pt x="285" y="246"/>
                  <a:pt x="358" y="172"/>
                  <a:pt x="380" y="143"/>
                </a:cubicBezTo>
                <a:cubicBezTo>
                  <a:pt x="389" y="134"/>
                  <a:pt x="400" y="125"/>
                  <a:pt x="408" y="115"/>
                </a:cubicBezTo>
                <a:cubicBezTo>
                  <a:pt x="421" y="98"/>
                  <a:pt x="444" y="61"/>
                  <a:pt x="444" y="61"/>
                </a:cubicBezTo>
                <a:cubicBezTo>
                  <a:pt x="508" y="71"/>
                  <a:pt x="480" y="70"/>
                  <a:pt x="526" y="70"/>
                </a:cubicBezTo>
              </a:path>
            </a:pathLst>
          </a:custGeom>
          <a:solidFill>
            <a:srgbClr val="99FF33"/>
          </a:solidFill>
          <a:ln w="38100" cmpd="sng">
            <a:solidFill>
              <a:srgbClr val="336600"/>
            </a:solidFill>
            <a:round/>
            <a:headEnd/>
            <a:tailEnd/>
          </a:ln>
          <a:effectLst/>
        </p:spPr>
        <p:txBody>
          <a:bodyPr/>
          <a:lstStyle/>
          <a:p>
            <a:endParaRPr lang="ru-RU"/>
          </a:p>
        </p:txBody>
      </p:sp>
      <p:sp>
        <p:nvSpPr>
          <p:cNvPr id="8196" name="Freeform 4"/>
          <p:cNvSpPr>
            <a:spLocks/>
          </p:cNvSpPr>
          <p:nvPr/>
        </p:nvSpPr>
        <p:spPr bwMode="auto">
          <a:xfrm>
            <a:off x="1077913" y="1146175"/>
            <a:ext cx="779462" cy="792163"/>
          </a:xfrm>
          <a:custGeom>
            <a:avLst/>
            <a:gdLst/>
            <a:ahLst/>
            <a:cxnLst>
              <a:cxn ang="0">
                <a:pos x="422" y="9"/>
              </a:cxn>
              <a:cxn ang="0">
                <a:pos x="477" y="58"/>
              </a:cxn>
              <a:cxn ang="0">
                <a:pos x="486" y="83"/>
              </a:cxn>
              <a:cxn ang="0">
                <a:pos x="501" y="124"/>
              </a:cxn>
              <a:cxn ang="0">
                <a:pos x="441" y="211"/>
              </a:cxn>
              <a:cxn ang="0">
                <a:pos x="432" y="238"/>
              </a:cxn>
              <a:cxn ang="0">
                <a:pos x="422" y="366"/>
              </a:cxn>
              <a:cxn ang="0">
                <a:pos x="395" y="375"/>
              </a:cxn>
              <a:cxn ang="0">
                <a:pos x="368" y="393"/>
              </a:cxn>
              <a:cxn ang="0">
                <a:pos x="185" y="457"/>
              </a:cxn>
              <a:cxn ang="0">
                <a:pos x="20" y="476"/>
              </a:cxn>
              <a:cxn ang="0">
                <a:pos x="29" y="403"/>
              </a:cxn>
              <a:cxn ang="0">
                <a:pos x="9" y="376"/>
              </a:cxn>
              <a:cxn ang="0">
                <a:pos x="81" y="328"/>
              </a:cxn>
              <a:cxn ang="0">
                <a:pos x="123" y="290"/>
              </a:cxn>
              <a:cxn ang="0">
                <a:pos x="84" y="156"/>
              </a:cxn>
              <a:cxn ang="0">
                <a:pos x="93" y="73"/>
              </a:cxn>
              <a:cxn ang="0">
                <a:pos x="185" y="83"/>
              </a:cxn>
              <a:cxn ang="0">
                <a:pos x="240" y="101"/>
              </a:cxn>
              <a:cxn ang="0">
                <a:pos x="303" y="58"/>
              </a:cxn>
              <a:cxn ang="0">
                <a:pos x="340" y="9"/>
              </a:cxn>
              <a:cxn ang="0">
                <a:pos x="368" y="0"/>
              </a:cxn>
              <a:cxn ang="0">
                <a:pos x="422" y="9"/>
              </a:cxn>
            </a:cxnLst>
            <a:rect l="0" t="0" r="r" b="b"/>
            <a:pathLst>
              <a:path w="501" h="499">
                <a:moveTo>
                  <a:pt x="422" y="9"/>
                </a:moveTo>
                <a:cubicBezTo>
                  <a:pt x="425" y="30"/>
                  <a:pt x="463" y="42"/>
                  <a:pt x="477" y="58"/>
                </a:cubicBezTo>
                <a:cubicBezTo>
                  <a:pt x="489" y="72"/>
                  <a:pt x="470" y="74"/>
                  <a:pt x="486" y="83"/>
                </a:cubicBezTo>
                <a:cubicBezTo>
                  <a:pt x="494" y="88"/>
                  <a:pt x="498" y="115"/>
                  <a:pt x="501" y="124"/>
                </a:cubicBezTo>
                <a:cubicBezTo>
                  <a:pt x="487" y="215"/>
                  <a:pt x="491" y="158"/>
                  <a:pt x="441" y="211"/>
                </a:cubicBezTo>
                <a:cubicBezTo>
                  <a:pt x="438" y="220"/>
                  <a:pt x="433" y="229"/>
                  <a:pt x="432" y="238"/>
                </a:cubicBezTo>
                <a:cubicBezTo>
                  <a:pt x="427" y="280"/>
                  <a:pt x="433" y="325"/>
                  <a:pt x="422" y="366"/>
                </a:cubicBezTo>
                <a:cubicBezTo>
                  <a:pt x="420" y="375"/>
                  <a:pt x="403" y="371"/>
                  <a:pt x="395" y="375"/>
                </a:cubicBezTo>
                <a:cubicBezTo>
                  <a:pt x="385" y="380"/>
                  <a:pt x="377" y="387"/>
                  <a:pt x="368" y="393"/>
                </a:cubicBezTo>
                <a:cubicBezTo>
                  <a:pt x="304" y="488"/>
                  <a:pt x="353" y="447"/>
                  <a:pt x="185" y="457"/>
                </a:cubicBezTo>
                <a:cubicBezTo>
                  <a:pt x="123" y="499"/>
                  <a:pt x="111" y="483"/>
                  <a:pt x="20" y="476"/>
                </a:cubicBezTo>
                <a:cubicBezTo>
                  <a:pt x="23" y="452"/>
                  <a:pt x="19" y="425"/>
                  <a:pt x="29" y="403"/>
                </a:cubicBezTo>
                <a:cubicBezTo>
                  <a:pt x="33" y="386"/>
                  <a:pt x="0" y="388"/>
                  <a:pt x="9" y="376"/>
                </a:cubicBezTo>
                <a:cubicBezTo>
                  <a:pt x="18" y="364"/>
                  <a:pt x="62" y="342"/>
                  <a:pt x="81" y="328"/>
                </a:cubicBezTo>
                <a:cubicBezTo>
                  <a:pt x="100" y="314"/>
                  <a:pt x="122" y="319"/>
                  <a:pt x="123" y="290"/>
                </a:cubicBezTo>
                <a:cubicBezTo>
                  <a:pt x="170" y="220"/>
                  <a:pt x="119" y="209"/>
                  <a:pt x="84" y="156"/>
                </a:cubicBezTo>
                <a:cubicBezTo>
                  <a:pt x="87" y="128"/>
                  <a:pt x="70" y="89"/>
                  <a:pt x="93" y="73"/>
                </a:cubicBezTo>
                <a:cubicBezTo>
                  <a:pt x="118" y="55"/>
                  <a:pt x="155" y="77"/>
                  <a:pt x="185" y="83"/>
                </a:cubicBezTo>
                <a:cubicBezTo>
                  <a:pt x="204" y="87"/>
                  <a:pt x="240" y="101"/>
                  <a:pt x="240" y="101"/>
                </a:cubicBezTo>
                <a:cubicBezTo>
                  <a:pt x="261" y="98"/>
                  <a:pt x="286" y="71"/>
                  <a:pt x="303" y="58"/>
                </a:cubicBezTo>
                <a:cubicBezTo>
                  <a:pt x="327" y="39"/>
                  <a:pt x="317" y="28"/>
                  <a:pt x="340" y="9"/>
                </a:cubicBezTo>
                <a:cubicBezTo>
                  <a:pt x="348" y="3"/>
                  <a:pt x="359" y="3"/>
                  <a:pt x="368" y="0"/>
                </a:cubicBezTo>
                <a:cubicBezTo>
                  <a:pt x="416" y="10"/>
                  <a:pt x="398" y="9"/>
                  <a:pt x="422" y="9"/>
                </a:cubicBezTo>
                <a:close/>
              </a:path>
            </a:pathLst>
          </a:custGeom>
          <a:solidFill>
            <a:srgbClr val="99FF33"/>
          </a:solidFill>
          <a:ln w="38100" cmpd="sng">
            <a:solidFill>
              <a:srgbClr val="336600"/>
            </a:solidFill>
            <a:round/>
            <a:headEnd/>
            <a:tailEnd/>
          </a:ln>
          <a:effectLst/>
        </p:spPr>
        <p:txBody>
          <a:bodyPr/>
          <a:lstStyle/>
          <a:p>
            <a:endParaRPr lang="ru-RU"/>
          </a:p>
        </p:txBody>
      </p:sp>
      <p:sp>
        <p:nvSpPr>
          <p:cNvPr id="8197" name="Text Box 5"/>
          <p:cNvSpPr txBox="1">
            <a:spLocks noChangeArrowheads="1"/>
          </p:cNvSpPr>
          <p:nvPr/>
        </p:nvSpPr>
        <p:spPr bwMode="auto">
          <a:xfrm>
            <a:off x="2173288" y="1143000"/>
            <a:ext cx="1724025" cy="669925"/>
          </a:xfrm>
          <a:prstGeom prst="rect">
            <a:avLst/>
          </a:prstGeom>
          <a:solidFill>
            <a:srgbClr val="CCFFCC"/>
          </a:solidFill>
          <a:ln w="28575">
            <a:solidFill>
              <a:srgbClr val="336600"/>
            </a:solidFill>
            <a:miter lim="800000"/>
            <a:headEnd/>
            <a:tailEnd/>
          </a:ln>
          <a:effectLst/>
        </p:spPr>
        <p:txBody>
          <a:bodyPr wrap="none">
            <a:spAutoFit/>
          </a:bodyPr>
          <a:lstStyle/>
          <a:p>
            <a:pPr algn="ctr"/>
            <a:r>
              <a:rPr lang="uk-UA" sz="1800" b="1" dirty="0" smtClean="0">
                <a:solidFill>
                  <a:srgbClr val="336600"/>
                </a:solidFill>
                <a:latin typeface="Arial Black" pitchFamily="34" charset="0"/>
              </a:rPr>
              <a:t>ВЕЛИКО</a:t>
            </a:r>
            <a:endParaRPr lang="uk-UA" sz="1800" b="1" dirty="0">
              <a:solidFill>
                <a:srgbClr val="336600"/>
              </a:solidFill>
              <a:latin typeface="Arial Black" pitchFamily="34" charset="0"/>
            </a:endParaRPr>
          </a:p>
          <a:p>
            <a:pPr algn="ctr"/>
            <a:r>
              <a:rPr lang="uk-UA" sz="1800" b="1" dirty="0">
                <a:solidFill>
                  <a:srgbClr val="336600"/>
                </a:solidFill>
                <a:latin typeface="Arial Black" pitchFamily="34" charset="0"/>
              </a:rPr>
              <a:t> БРИТАНИЯ</a:t>
            </a:r>
            <a:endParaRPr lang="ru-RU" sz="1800" b="1" dirty="0">
              <a:solidFill>
                <a:srgbClr val="336600"/>
              </a:solidFill>
              <a:latin typeface="Arial Black" pitchFamily="34" charset="0"/>
            </a:endParaRPr>
          </a:p>
        </p:txBody>
      </p:sp>
      <p:sp>
        <p:nvSpPr>
          <p:cNvPr id="8198" name="Oval 6"/>
          <p:cNvSpPr>
            <a:spLocks noChangeArrowheads="1"/>
          </p:cNvSpPr>
          <p:nvPr/>
        </p:nvSpPr>
        <p:spPr bwMode="auto">
          <a:xfrm rot="215877">
            <a:off x="-3175" y="4567238"/>
            <a:ext cx="5603875" cy="1898650"/>
          </a:xfrm>
          <a:prstGeom prst="ellipse">
            <a:avLst/>
          </a:prstGeom>
          <a:solidFill>
            <a:srgbClr val="CCFFCC">
              <a:alpha val="50000"/>
            </a:srgbClr>
          </a:solidFill>
          <a:ln w="28575">
            <a:solidFill>
              <a:srgbClr val="33CC33"/>
            </a:solidFill>
            <a:round/>
            <a:headEnd/>
            <a:tailEnd/>
          </a:ln>
          <a:effectLst/>
        </p:spPr>
        <p:txBody>
          <a:bodyPr wrap="none" anchor="ctr"/>
          <a:lstStyle/>
          <a:p>
            <a:endParaRPr lang="ru-RU"/>
          </a:p>
        </p:txBody>
      </p:sp>
      <p:sp>
        <p:nvSpPr>
          <p:cNvPr id="8199" name="Line 7"/>
          <p:cNvSpPr>
            <a:spLocks noChangeShapeType="1"/>
          </p:cNvSpPr>
          <p:nvPr/>
        </p:nvSpPr>
        <p:spPr bwMode="auto">
          <a:xfrm>
            <a:off x="2362200" y="2209800"/>
            <a:ext cx="304800" cy="3200400"/>
          </a:xfrm>
          <a:prstGeom prst="line">
            <a:avLst/>
          </a:prstGeom>
          <a:noFill/>
          <a:ln w="127000">
            <a:solidFill>
              <a:srgbClr val="66FF33"/>
            </a:solidFill>
            <a:round/>
            <a:headEnd/>
            <a:tailEnd type="triangle" w="med" len="med"/>
          </a:ln>
          <a:effectLst/>
        </p:spPr>
        <p:txBody>
          <a:bodyPr/>
          <a:lstStyle/>
          <a:p>
            <a:endParaRPr lang="ru-RU"/>
          </a:p>
        </p:txBody>
      </p:sp>
      <p:sp>
        <p:nvSpPr>
          <p:cNvPr id="8200" name="Oval 8"/>
          <p:cNvSpPr>
            <a:spLocks noChangeArrowheads="1"/>
          </p:cNvSpPr>
          <p:nvPr/>
        </p:nvSpPr>
        <p:spPr bwMode="auto">
          <a:xfrm>
            <a:off x="5075238" y="5867400"/>
            <a:ext cx="3060700" cy="990600"/>
          </a:xfrm>
          <a:prstGeom prst="ellipse">
            <a:avLst/>
          </a:prstGeom>
          <a:solidFill>
            <a:srgbClr val="CCFFCC">
              <a:alpha val="50000"/>
            </a:srgbClr>
          </a:solidFill>
          <a:ln w="28575">
            <a:solidFill>
              <a:srgbClr val="33CC33"/>
            </a:solidFill>
            <a:round/>
            <a:headEnd/>
            <a:tailEnd/>
          </a:ln>
          <a:effectLst/>
        </p:spPr>
        <p:txBody>
          <a:bodyPr wrap="none" anchor="ctr"/>
          <a:lstStyle/>
          <a:p>
            <a:endParaRPr lang="ru-RU"/>
          </a:p>
        </p:txBody>
      </p:sp>
      <p:sp>
        <p:nvSpPr>
          <p:cNvPr id="8201" name="Oval 9"/>
          <p:cNvSpPr>
            <a:spLocks noChangeArrowheads="1"/>
          </p:cNvSpPr>
          <p:nvPr/>
        </p:nvSpPr>
        <p:spPr bwMode="auto">
          <a:xfrm rot="729439">
            <a:off x="8135938" y="4495800"/>
            <a:ext cx="1008062" cy="2133600"/>
          </a:xfrm>
          <a:prstGeom prst="ellipse">
            <a:avLst/>
          </a:prstGeom>
          <a:solidFill>
            <a:srgbClr val="CCFFCC">
              <a:alpha val="50000"/>
            </a:srgbClr>
          </a:solidFill>
          <a:ln w="28575">
            <a:solidFill>
              <a:srgbClr val="33CC33"/>
            </a:solidFill>
            <a:round/>
            <a:headEnd/>
            <a:tailEnd/>
          </a:ln>
          <a:effectLst/>
        </p:spPr>
        <p:txBody>
          <a:bodyPr wrap="none" anchor="ctr"/>
          <a:lstStyle/>
          <a:p>
            <a:endParaRPr lang="ru-RU"/>
          </a:p>
        </p:txBody>
      </p:sp>
      <p:sp>
        <p:nvSpPr>
          <p:cNvPr id="8202" name="Line 10"/>
          <p:cNvSpPr>
            <a:spLocks noChangeShapeType="1"/>
          </p:cNvSpPr>
          <p:nvPr/>
        </p:nvSpPr>
        <p:spPr bwMode="auto">
          <a:xfrm>
            <a:off x="2362200" y="2209800"/>
            <a:ext cx="4132263" cy="4191000"/>
          </a:xfrm>
          <a:prstGeom prst="line">
            <a:avLst/>
          </a:prstGeom>
          <a:noFill/>
          <a:ln w="127000">
            <a:solidFill>
              <a:srgbClr val="66FF33"/>
            </a:solidFill>
            <a:round/>
            <a:headEnd/>
            <a:tailEnd type="triangle" w="med" len="med"/>
          </a:ln>
          <a:effectLst/>
        </p:spPr>
        <p:txBody>
          <a:bodyPr/>
          <a:lstStyle/>
          <a:p>
            <a:endParaRPr lang="ru-RU"/>
          </a:p>
        </p:txBody>
      </p:sp>
      <p:sp>
        <p:nvSpPr>
          <p:cNvPr id="8203" name="Line 11"/>
          <p:cNvSpPr>
            <a:spLocks noChangeShapeType="1"/>
          </p:cNvSpPr>
          <p:nvPr/>
        </p:nvSpPr>
        <p:spPr bwMode="auto">
          <a:xfrm>
            <a:off x="2362200" y="2209800"/>
            <a:ext cx="6370638" cy="3581400"/>
          </a:xfrm>
          <a:prstGeom prst="line">
            <a:avLst/>
          </a:prstGeom>
          <a:noFill/>
          <a:ln w="127000">
            <a:solidFill>
              <a:srgbClr val="66FF33"/>
            </a:solidFill>
            <a:round/>
            <a:headEnd/>
            <a:tailEnd type="triangle" w="med" len="med"/>
          </a:ln>
          <a:effectLst/>
        </p:spPr>
        <p:txBody>
          <a:bodyPr/>
          <a:lstStyle/>
          <a:p>
            <a:endParaRPr lang="ru-RU"/>
          </a:p>
        </p:txBody>
      </p:sp>
    </p:spTree>
    <p:extLst>
      <p:ext uri="{BB962C8B-B14F-4D97-AF65-F5344CB8AC3E}">
        <p14:creationId xmlns:p14="http://schemas.microsoft.com/office/powerpoint/2010/main" val="1134676716"/>
      </p:ext>
    </p:extLst>
  </p:cSld>
  <p:clrMapOvr>
    <a:masterClrMapping/>
  </p:clrMapOvr>
  <p:transition spd="slow"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out)">
                                      <p:cBhvr>
                                        <p:cTn id="7" dur="500"/>
                                        <p:tgtEl>
                                          <p:spTgt spid="8194"/>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8195"/>
                                        </p:tgtEl>
                                        <p:attrNameLst>
                                          <p:attrName>style.visibility</p:attrName>
                                        </p:attrNameLst>
                                      </p:cBhvr>
                                      <p:to>
                                        <p:strVal val="visible"/>
                                      </p:to>
                                    </p:set>
                                    <p:animEffect transition="in" filter="wipe(up)">
                                      <p:cBhvr>
                                        <p:cTn id="11" dur="500"/>
                                        <p:tgtEl>
                                          <p:spTgt spid="8195"/>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8196"/>
                                        </p:tgtEl>
                                        <p:attrNameLst>
                                          <p:attrName>style.visibility</p:attrName>
                                        </p:attrNameLst>
                                      </p:cBhvr>
                                      <p:to>
                                        <p:strVal val="visible"/>
                                      </p:to>
                                    </p:set>
                                    <p:animEffect transition="in" filter="wipe(up)">
                                      <p:cBhvr>
                                        <p:cTn id="15" dur="500"/>
                                        <p:tgtEl>
                                          <p:spTgt spid="8196"/>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8197"/>
                                        </p:tgtEl>
                                        <p:attrNameLst>
                                          <p:attrName>style.visibility</p:attrName>
                                        </p:attrNameLst>
                                      </p:cBhvr>
                                      <p:to>
                                        <p:strVal val="visible"/>
                                      </p:to>
                                    </p:set>
                                    <p:animEffect transition="in" filter="dissolve">
                                      <p:cBhvr>
                                        <p:cTn id="19" dur="500"/>
                                        <p:tgtEl>
                                          <p:spTgt spid="8197"/>
                                        </p:tgtEl>
                                      </p:cBhvr>
                                    </p:animEffect>
                                  </p:childTnLst>
                                </p:cTn>
                              </p:par>
                            </p:childTnLst>
                          </p:cTn>
                        </p:par>
                        <p:par>
                          <p:cTn id="20" fill="hold">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wipe(up)">
                                      <p:cBhvr>
                                        <p:cTn id="23" dur="500"/>
                                        <p:tgtEl>
                                          <p:spTgt spid="8203"/>
                                        </p:tgtEl>
                                      </p:cBhvr>
                                    </p:animEffect>
                                  </p:childTnLst>
                                </p:cTn>
                              </p:par>
                            </p:childTnLst>
                          </p:cTn>
                        </p:par>
                        <p:par>
                          <p:cTn id="24" fill="hold">
                            <p:stCondLst>
                              <p:cond delay="5500"/>
                            </p:stCondLst>
                            <p:childTnLst>
                              <p:par>
                                <p:cTn id="25" presetID="9" presetClass="entr" presetSubtype="0" fill="hold" grpId="0" nodeType="afterEffect">
                                  <p:stCondLst>
                                    <p:cond delay="1000"/>
                                  </p:stCondLst>
                                  <p:childTnLst>
                                    <p:set>
                                      <p:cBhvr>
                                        <p:cTn id="26" dur="1" fill="hold">
                                          <p:stCondLst>
                                            <p:cond delay="0"/>
                                          </p:stCondLst>
                                        </p:cTn>
                                        <p:tgtEl>
                                          <p:spTgt spid="8201"/>
                                        </p:tgtEl>
                                        <p:attrNameLst>
                                          <p:attrName>style.visibility</p:attrName>
                                        </p:attrNameLst>
                                      </p:cBhvr>
                                      <p:to>
                                        <p:strVal val="visible"/>
                                      </p:to>
                                    </p:set>
                                    <p:animEffect transition="in" filter="dissolve">
                                      <p:cBhvr>
                                        <p:cTn id="27" dur="500"/>
                                        <p:tgtEl>
                                          <p:spTgt spid="8201"/>
                                        </p:tgtEl>
                                      </p:cBhvr>
                                    </p:animEffect>
                                  </p:childTnLst>
                                </p:cTn>
                              </p:par>
                            </p:childTnLst>
                          </p:cTn>
                        </p:par>
                        <p:par>
                          <p:cTn id="28" fill="hold">
                            <p:stCondLst>
                              <p:cond delay="7000"/>
                            </p:stCondLst>
                            <p:childTnLst>
                              <p:par>
                                <p:cTn id="29" presetID="22" presetClass="entr" presetSubtype="1" fill="hold" grpId="0" nodeType="afterEffect">
                                  <p:stCondLst>
                                    <p:cond delay="0"/>
                                  </p:stCondLst>
                                  <p:childTnLst>
                                    <p:set>
                                      <p:cBhvr>
                                        <p:cTn id="30" dur="1" fill="hold">
                                          <p:stCondLst>
                                            <p:cond delay="0"/>
                                          </p:stCondLst>
                                        </p:cTn>
                                        <p:tgtEl>
                                          <p:spTgt spid="8202"/>
                                        </p:tgtEl>
                                        <p:attrNameLst>
                                          <p:attrName>style.visibility</p:attrName>
                                        </p:attrNameLst>
                                      </p:cBhvr>
                                      <p:to>
                                        <p:strVal val="visible"/>
                                      </p:to>
                                    </p:set>
                                    <p:animEffect transition="in" filter="wipe(up)">
                                      <p:cBhvr>
                                        <p:cTn id="31" dur="500"/>
                                        <p:tgtEl>
                                          <p:spTgt spid="8202"/>
                                        </p:tgtEl>
                                      </p:cBhvr>
                                    </p:animEffect>
                                  </p:childTnLst>
                                </p:cTn>
                              </p:par>
                            </p:childTnLst>
                          </p:cTn>
                        </p:par>
                        <p:par>
                          <p:cTn id="32" fill="hold">
                            <p:stCondLst>
                              <p:cond delay="7500"/>
                            </p:stCondLst>
                            <p:childTnLst>
                              <p:par>
                                <p:cTn id="33" presetID="9" presetClass="entr" presetSubtype="0" fill="hold" grpId="0" nodeType="afterEffect">
                                  <p:stCondLst>
                                    <p:cond delay="1000"/>
                                  </p:stCondLst>
                                  <p:childTnLst>
                                    <p:set>
                                      <p:cBhvr>
                                        <p:cTn id="34" dur="1" fill="hold">
                                          <p:stCondLst>
                                            <p:cond delay="0"/>
                                          </p:stCondLst>
                                        </p:cTn>
                                        <p:tgtEl>
                                          <p:spTgt spid="8200"/>
                                        </p:tgtEl>
                                        <p:attrNameLst>
                                          <p:attrName>style.visibility</p:attrName>
                                        </p:attrNameLst>
                                      </p:cBhvr>
                                      <p:to>
                                        <p:strVal val="visible"/>
                                      </p:to>
                                    </p:set>
                                    <p:animEffect transition="in" filter="dissolve">
                                      <p:cBhvr>
                                        <p:cTn id="35" dur="500"/>
                                        <p:tgtEl>
                                          <p:spTgt spid="8200"/>
                                        </p:tgtEl>
                                      </p:cBhvr>
                                    </p:animEffect>
                                  </p:childTnLst>
                                </p:cTn>
                              </p:par>
                            </p:childTnLst>
                          </p:cTn>
                        </p:par>
                        <p:par>
                          <p:cTn id="36" fill="hold">
                            <p:stCondLst>
                              <p:cond delay="9000"/>
                            </p:stCondLst>
                            <p:childTnLst>
                              <p:par>
                                <p:cTn id="37" presetID="22" presetClass="entr" presetSubtype="1" fill="hold" grpId="0" nodeType="afterEffect">
                                  <p:stCondLst>
                                    <p:cond delay="0"/>
                                  </p:stCondLst>
                                  <p:childTnLst>
                                    <p:set>
                                      <p:cBhvr>
                                        <p:cTn id="38" dur="1" fill="hold">
                                          <p:stCondLst>
                                            <p:cond delay="0"/>
                                          </p:stCondLst>
                                        </p:cTn>
                                        <p:tgtEl>
                                          <p:spTgt spid="8199"/>
                                        </p:tgtEl>
                                        <p:attrNameLst>
                                          <p:attrName>style.visibility</p:attrName>
                                        </p:attrNameLst>
                                      </p:cBhvr>
                                      <p:to>
                                        <p:strVal val="visible"/>
                                      </p:to>
                                    </p:set>
                                    <p:animEffect transition="in" filter="wipe(up)">
                                      <p:cBhvr>
                                        <p:cTn id="39" dur="500"/>
                                        <p:tgtEl>
                                          <p:spTgt spid="8199"/>
                                        </p:tgtEl>
                                      </p:cBhvr>
                                    </p:animEffect>
                                  </p:childTnLst>
                                </p:cTn>
                              </p:par>
                            </p:childTnLst>
                          </p:cTn>
                        </p:par>
                        <p:par>
                          <p:cTn id="40" fill="hold">
                            <p:stCondLst>
                              <p:cond delay="9500"/>
                            </p:stCondLst>
                            <p:childTnLst>
                              <p:par>
                                <p:cTn id="41" presetID="9" presetClass="entr" presetSubtype="0" fill="hold" grpId="0" nodeType="afterEffect">
                                  <p:stCondLst>
                                    <p:cond delay="1000"/>
                                  </p:stCondLst>
                                  <p:childTnLst>
                                    <p:set>
                                      <p:cBhvr>
                                        <p:cTn id="42" dur="1" fill="hold">
                                          <p:stCondLst>
                                            <p:cond delay="0"/>
                                          </p:stCondLst>
                                        </p:cTn>
                                        <p:tgtEl>
                                          <p:spTgt spid="8198"/>
                                        </p:tgtEl>
                                        <p:attrNameLst>
                                          <p:attrName>style.visibility</p:attrName>
                                        </p:attrNameLst>
                                      </p:cBhvr>
                                      <p:to>
                                        <p:strVal val="visible"/>
                                      </p:to>
                                    </p:set>
                                    <p:animEffect transition="in" filter="dissolve">
                                      <p:cBhvr>
                                        <p:cTn id="43"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8197" grpId="0" animBg="1" autoUpdateAnimBg="0"/>
      <p:bldP spid="8198" grpId="0" animBg="1"/>
      <p:bldP spid="8199" grpId="0" animBg="1"/>
      <p:bldP spid="8200" grpId="0" animBg="1"/>
      <p:bldP spid="8201" grpId="0" animBg="1"/>
      <p:bldP spid="8202" grpId="0" animBg="1"/>
      <p:bldP spid="82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fld id="{15CC34D7-EB5C-4186-AAD0-79BD20CEF565}" type="slidenum">
              <a:rPr lang="ru-RU"/>
              <a:pPr/>
              <a:t>9</a:t>
            </a:fld>
            <a:endParaRPr lang="ru-RU"/>
          </a:p>
        </p:txBody>
      </p:sp>
      <p:pic>
        <p:nvPicPr>
          <p:cNvPr id="19458" name="Picture 2"/>
          <p:cNvPicPr>
            <a:picLocks noChangeAspect="1" noChangeArrowheads="1"/>
          </p:cNvPicPr>
          <p:nvPr/>
        </p:nvPicPr>
        <p:blipFill>
          <a:blip r:embed="rId2" cstate="print"/>
          <a:srcRect t="3276" r="51213" b="32765"/>
          <a:stretch>
            <a:fillRect/>
          </a:stretch>
        </p:blipFill>
        <p:spPr bwMode="auto">
          <a:xfrm>
            <a:off x="0" y="0"/>
            <a:ext cx="9144000" cy="6829425"/>
          </a:xfrm>
          <a:prstGeom prst="rect">
            <a:avLst/>
          </a:prstGeom>
          <a:noFill/>
          <a:ln w="28575">
            <a:noFill/>
            <a:miter lim="800000"/>
            <a:headEnd/>
            <a:tailEnd/>
          </a:ln>
          <a:effectLst/>
        </p:spPr>
      </p:pic>
      <p:sp>
        <p:nvSpPr>
          <p:cNvPr id="19459" name="Freeform 3"/>
          <p:cNvSpPr>
            <a:spLocks/>
          </p:cNvSpPr>
          <p:nvPr/>
        </p:nvSpPr>
        <p:spPr bwMode="auto">
          <a:xfrm>
            <a:off x="1520825" y="2497138"/>
            <a:ext cx="1735138" cy="2011362"/>
          </a:xfrm>
          <a:custGeom>
            <a:avLst/>
            <a:gdLst/>
            <a:ahLst/>
            <a:cxnLst>
              <a:cxn ang="0">
                <a:pos x="741" y="0"/>
              </a:cxn>
              <a:cxn ang="0">
                <a:pos x="810" y="59"/>
              </a:cxn>
              <a:cxn ang="0">
                <a:pos x="814" y="109"/>
              </a:cxn>
              <a:cxn ang="0">
                <a:pos x="896" y="182"/>
              </a:cxn>
              <a:cxn ang="0">
                <a:pos x="942" y="219"/>
              </a:cxn>
              <a:cxn ang="0">
                <a:pos x="979" y="265"/>
              </a:cxn>
              <a:cxn ang="0">
                <a:pos x="1033" y="338"/>
              </a:cxn>
              <a:cxn ang="0">
                <a:pos x="1086" y="401"/>
              </a:cxn>
              <a:cxn ang="0">
                <a:pos x="1116" y="566"/>
              </a:cxn>
              <a:cxn ang="0">
                <a:pos x="979" y="630"/>
              </a:cxn>
              <a:cxn ang="0">
                <a:pos x="942" y="685"/>
              </a:cxn>
              <a:cxn ang="0">
                <a:pos x="1002" y="747"/>
              </a:cxn>
              <a:cxn ang="0">
                <a:pos x="997" y="786"/>
              </a:cxn>
              <a:cxn ang="0">
                <a:pos x="960" y="914"/>
              </a:cxn>
              <a:cxn ang="0">
                <a:pos x="969" y="1042"/>
              </a:cxn>
              <a:cxn ang="0">
                <a:pos x="988" y="1060"/>
              </a:cxn>
              <a:cxn ang="0">
                <a:pos x="997" y="1097"/>
              </a:cxn>
              <a:cxn ang="0">
                <a:pos x="988" y="1124"/>
              </a:cxn>
              <a:cxn ang="0">
                <a:pos x="960" y="1133"/>
              </a:cxn>
              <a:cxn ang="0">
                <a:pos x="882" y="1193"/>
              </a:cxn>
              <a:cxn ang="0">
                <a:pos x="768" y="1179"/>
              </a:cxn>
              <a:cxn ang="0">
                <a:pos x="741" y="1161"/>
              </a:cxn>
              <a:cxn ang="0">
                <a:pos x="713" y="1152"/>
              </a:cxn>
              <a:cxn ang="0">
                <a:pos x="704" y="1124"/>
              </a:cxn>
              <a:cxn ang="0">
                <a:pos x="649" y="1088"/>
              </a:cxn>
              <a:cxn ang="0">
                <a:pos x="586" y="1115"/>
              </a:cxn>
              <a:cxn ang="0">
                <a:pos x="558" y="1217"/>
              </a:cxn>
              <a:cxn ang="0">
                <a:pos x="457" y="1188"/>
              </a:cxn>
              <a:cxn ang="0">
                <a:pos x="403" y="1179"/>
              </a:cxn>
              <a:cxn ang="0">
                <a:pos x="348" y="1161"/>
              </a:cxn>
              <a:cxn ang="0">
                <a:pos x="275" y="1115"/>
              </a:cxn>
              <a:cxn ang="0">
                <a:pos x="174" y="1069"/>
              </a:cxn>
              <a:cxn ang="0">
                <a:pos x="147" y="1051"/>
              </a:cxn>
              <a:cxn ang="0">
                <a:pos x="92" y="1033"/>
              </a:cxn>
              <a:cxn ang="0">
                <a:pos x="156" y="914"/>
              </a:cxn>
              <a:cxn ang="0">
                <a:pos x="192" y="777"/>
              </a:cxn>
              <a:cxn ang="0">
                <a:pos x="183" y="512"/>
              </a:cxn>
              <a:cxn ang="0">
                <a:pos x="156" y="402"/>
              </a:cxn>
              <a:cxn ang="0">
                <a:pos x="73" y="320"/>
              </a:cxn>
              <a:cxn ang="0">
                <a:pos x="0" y="274"/>
              </a:cxn>
              <a:cxn ang="0">
                <a:pos x="37" y="173"/>
              </a:cxn>
              <a:cxn ang="0">
                <a:pos x="90" y="149"/>
              </a:cxn>
              <a:cxn ang="0">
                <a:pos x="144" y="179"/>
              </a:cxn>
              <a:cxn ang="0">
                <a:pos x="247" y="237"/>
              </a:cxn>
              <a:cxn ang="0">
                <a:pos x="302" y="228"/>
              </a:cxn>
              <a:cxn ang="0">
                <a:pos x="286" y="163"/>
              </a:cxn>
              <a:cxn ang="0">
                <a:pos x="339" y="109"/>
              </a:cxn>
              <a:cxn ang="0">
                <a:pos x="357" y="128"/>
              </a:cxn>
              <a:cxn ang="0">
                <a:pos x="366" y="155"/>
              </a:cxn>
              <a:cxn ang="0">
                <a:pos x="393" y="164"/>
              </a:cxn>
              <a:cxn ang="0">
                <a:pos x="421" y="182"/>
              </a:cxn>
              <a:cxn ang="0">
                <a:pos x="494" y="173"/>
              </a:cxn>
              <a:cxn ang="0">
                <a:pos x="521" y="146"/>
              </a:cxn>
              <a:cxn ang="0">
                <a:pos x="595" y="118"/>
              </a:cxn>
              <a:cxn ang="0">
                <a:pos x="695" y="9"/>
              </a:cxn>
              <a:cxn ang="0">
                <a:pos x="741" y="0"/>
              </a:cxn>
            </a:cxnLst>
            <a:rect l="0" t="0" r="r" b="b"/>
            <a:pathLst>
              <a:path w="1116" h="1267">
                <a:moveTo>
                  <a:pt x="741" y="0"/>
                </a:moveTo>
                <a:cubicBezTo>
                  <a:pt x="753" y="12"/>
                  <a:pt x="798" y="41"/>
                  <a:pt x="810" y="59"/>
                </a:cubicBezTo>
                <a:cubicBezTo>
                  <a:pt x="822" y="77"/>
                  <a:pt x="800" y="89"/>
                  <a:pt x="814" y="109"/>
                </a:cubicBezTo>
                <a:cubicBezTo>
                  <a:pt x="840" y="137"/>
                  <a:pt x="860" y="170"/>
                  <a:pt x="896" y="182"/>
                </a:cubicBezTo>
                <a:cubicBezTo>
                  <a:pt x="910" y="196"/>
                  <a:pt x="930" y="204"/>
                  <a:pt x="942" y="219"/>
                </a:cubicBezTo>
                <a:cubicBezTo>
                  <a:pt x="993" y="283"/>
                  <a:pt x="897" y="210"/>
                  <a:pt x="979" y="265"/>
                </a:cubicBezTo>
                <a:cubicBezTo>
                  <a:pt x="991" y="301"/>
                  <a:pt x="1016" y="304"/>
                  <a:pt x="1033" y="338"/>
                </a:cubicBezTo>
                <a:cubicBezTo>
                  <a:pt x="1048" y="367"/>
                  <a:pt x="1068" y="374"/>
                  <a:pt x="1086" y="401"/>
                </a:cubicBezTo>
                <a:cubicBezTo>
                  <a:pt x="1102" y="450"/>
                  <a:pt x="1100" y="517"/>
                  <a:pt x="1116" y="566"/>
                </a:cubicBezTo>
                <a:cubicBezTo>
                  <a:pt x="1073" y="595"/>
                  <a:pt x="1022" y="601"/>
                  <a:pt x="979" y="630"/>
                </a:cubicBezTo>
                <a:cubicBezTo>
                  <a:pt x="967" y="648"/>
                  <a:pt x="954" y="667"/>
                  <a:pt x="942" y="685"/>
                </a:cubicBezTo>
                <a:cubicBezTo>
                  <a:pt x="942" y="709"/>
                  <a:pt x="993" y="730"/>
                  <a:pt x="1002" y="747"/>
                </a:cubicBezTo>
                <a:cubicBezTo>
                  <a:pt x="1011" y="764"/>
                  <a:pt x="1004" y="758"/>
                  <a:pt x="997" y="786"/>
                </a:cubicBezTo>
                <a:cubicBezTo>
                  <a:pt x="989" y="842"/>
                  <a:pt x="985" y="866"/>
                  <a:pt x="960" y="914"/>
                </a:cubicBezTo>
                <a:cubicBezTo>
                  <a:pt x="963" y="957"/>
                  <a:pt x="961" y="1000"/>
                  <a:pt x="969" y="1042"/>
                </a:cubicBezTo>
                <a:cubicBezTo>
                  <a:pt x="971" y="1051"/>
                  <a:pt x="984" y="1052"/>
                  <a:pt x="988" y="1060"/>
                </a:cubicBezTo>
                <a:cubicBezTo>
                  <a:pt x="994" y="1071"/>
                  <a:pt x="994" y="1085"/>
                  <a:pt x="997" y="1097"/>
                </a:cubicBezTo>
                <a:cubicBezTo>
                  <a:pt x="994" y="1106"/>
                  <a:pt x="995" y="1117"/>
                  <a:pt x="988" y="1124"/>
                </a:cubicBezTo>
                <a:cubicBezTo>
                  <a:pt x="981" y="1131"/>
                  <a:pt x="969" y="1129"/>
                  <a:pt x="960" y="1133"/>
                </a:cubicBezTo>
                <a:cubicBezTo>
                  <a:pt x="895" y="1166"/>
                  <a:pt x="961" y="1174"/>
                  <a:pt x="882" y="1193"/>
                </a:cubicBezTo>
                <a:cubicBezTo>
                  <a:pt x="831" y="1219"/>
                  <a:pt x="826" y="1189"/>
                  <a:pt x="768" y="1179"/>
                </a:cubicBezTo>
                <a:cubicBezTo>
                  <a:pt x="759" y="1173"/>
                  <a:pt x="751" y="1166"/>
                  <a:pt x="741" y="1161"/>
                </a:cubicBezTo>
                <a:cubicBezTo>
                  <a:pt x="732" y="1157"/>
                  <a:pt x="720" y="1159"/>
                  <a:pt x="713" y="1152"/>
                </a:cubicBezTo>
                <a:cubicBezTo>
                  <a:pt x="706" y="1145"/>
                  <a:pt x="711" y="1131"/>
                  <a:pt x="704" y="1124"/>
                </a:cubicBezTo>
                <a:cubicBezTo>
                  <a:pt x="689" y="1109"/>
                  <a:pt x="649" y="1088"/>
                  <a:pt x="649" y="1088"/>
                </a:cubicBezTo>
                <a:cubicBezTo>
                  <a:pt x="622" y="1091"/>
                  <a:pt x="613" y="1108"/>
                  <a:pt x="586" y="1115"/>
                </a:cubicBezTo>
                <a:cubicBezTo>
                  <a:pt x="549" y="1124"/>
                  <a:pt x="583" y="1196"/>
                  <a:pt x="558" y="1217"/>
                </a:cubicBezTo>
                <a:cubicBezTo>
                  <a:pt x="565" y="1267"/>
                  <a:pt x="469" y="1182"/>
                  <a:pt x="457" y="1188"/>
                </a:cubicBezTo>
                <a:cubicBezTo>
                  <a:pt x="439" y="1185"/>
                  <a:pt x="421" y="1183"/>
                  <a:pt x="403" y="1179"/>
                </a:cubicBezTo>
                <a:cubicBezTo>
                  <a:pt x="384" y="1174"/>
                  <a:pt x="348" y="1161"/>
                  <a:pt x="348" y="1161"/>
                </a:cubicBezTo>
                <a:cubicBezTo>
                  <a:pt x="325" y="1138"/>
                  <a:pt x="306" y="1125"/>
                  <a:pt x="275" y="1115"/>
                </a:cubicBezTo>
                <a:cubicBezTo>
                  <a:pt x="246" y="1088"/>
                  <a:pt x="211" y="1081"/>
                  <a:pt x="174" y="1069"/>
                </a:cubicBezTo>
                <a:cubicBezTo>
                  <a:pt x="164" y="1066"/>
                  <a:pt x="157" y="1055"/>
                  <a:pt x="147" y="1051"/>
                </a:cubicBezTo>
                <a:cubicBezTo>
                  <a:pt x="129" y="1043"/>
                  <a:pt x="92" y="1033"/>
                  <a:pt x="92" y="1033"/>
                </a:cubicBezTo>
                <a:cubicBezTo>
                  <a:pt x="104" y="915"/>
                  <a:pt x="87" y="958"/>
                  <a:pt x="156" y="914"/>
                </a:cubicBezTo>
                <a:cubicBezTo>
                  <a:pt x="163" y="851"/>
                  <a:pt x="160" y="825"/>
                  <a:pt x="192" y="777"/>
                </a:cubicBezTo>
                <a:cubicBezTo>
                  <a:pt x="222" y="684"/>
                  <a:pt x="196" y="604"/>
                  <a:pt x="183" y="512"/>
                </a:cubicBezTo>
                <a:cubicBezTo>
                  <a:pt x="173" y="443"/>
                  <a:pt x="189" y="442"/>
                  <a:pt x="156" y="402"/>
                </a:cubicBezTo>
                <a:cubicBezTo>
                  <a:pt x="132" y="372"/>
                  <a:pt x="101" y="346"/>
                  <a:pt x="73" y="320"/>
                </a:cubicBezTo>
                <a:cubicBezTo>
                  <a:pt x="60" y="308"/>
                  <a:pt x="21" y="294"/>
                  <a:pt x="0" y="274"/>
                </a:cubicBezTo>
                <a:cubicBezTo>
                  <a:pt x="12" y="238"/>
                  <a:pt x="16" y="206"/>
                  <a:pt x="37" y="173"/>
                </a:cubicBezTo>
                <a:cubicBezTo>
                  <a:pt x="50" y="157"/>
                  <a:pt x="72" y="148"/>
                  <a:pt x="90" y="149"/>
                </a:cubicBezTo>
                <a:cubicBezTo>
                  <a:pt x="108" y="150"/>
                  <a:pt x="118" y="164"/>
                  <a:pt x="144" y="179"/>
                </a:cubicBezTo>
                <a:cubicBezTo>
                  <a:pt x="187" y="199"/>
                  <a:pt x="201" y="226"/>
                  <a:pt x="247" y="237"/>
                </a:cubicBezTo>
                <a:cubicBezTo>
                  <a:pt x="265" y="234"/>
                  <a:pt x="293" y="244"/>
                  <a:pt x="302" y="228"/>
                </a:cubicBezTo>
                <a:cubicBezTo>
                  <a:pt x="314" y="221"/>
                  <a:pt x="280" y="183"/>
                  <a:pt x="286" y="163"/>
                </a:cubicBezTo>
                <a:cubicBezTo>
                  <a:pt x="292" y="143"/>
                  <a:pt x="327" y="115"/>
                  <a:pt x="339" y="109"/>
                </a:cubicBezTo>
                <a:cubicBezTo>
                  <a:pt x="345" y="115"/>
                  <a:pt x="353" y="120"/>
                  <a:pt x="357" y="128"/>
                </a:cubicBezTo>
                <a:cubicBezTo>
                  <a:pt x="362" y="136"/>
                  <a:pt x="359" y="148"/>
                  <a:pt x="366" y="155"/>
                </a:cubicBezTo>
                <a:cubicBezTo>
                  <a:pt x="373" y="162"/>
                  <a:pt x="384" y="160"/>
                  <a:pt x="393" y="164"/>
                </a:cubicBezTo>
                <a:cubicBezTo>
                  <a:pt x="403" y="169"/>
                  <a:pt x="412" y="176"/>
                  <a:pt x="421" y="182"/>
                </a:cubicBezTo>
                <a:cubicBezTo>
                  <a:pt x="445" y="179"/>
                  <a:pt x="471" y="181"/>
                  <a:pt x="494" y="173"/>
                </a:cubicBezTo>
                <a:cubicBezTo>
                  <a:pt x="506" y="169"/>
                  <a:pt x="511" y="154"/>
                  <a:pt x="521" y="146"/>
                </a:cubicBezTo>
                <a:cubicBezTo>
                  <a:pt x="550" y="122"/>
                  <a:pt x="555" y="127"/>
                  <a:pt x="595" y="118"/>
                </a:cubicBezTo>
                <a:cubicBezTo>
                  <a:pt x="626" y="71"/>
                  <a:pt x="648" y="40"/>
                  <a:pt x="695" y="9"/>
                </a:cubicBezTo>
                <a:cubicBezTo>
                  <a:pt x="747" y="19"/>
                  <a:pt x="741" y="34"/>
                  <a:pt x="741" y="0"/>
                </a:cubicBezTo>
                <a:close/>
              </a:path>
            </a:pathLst>
          </a:custGeom>
          <a:solidFill>
            <a:srgbClr val="FF99FF"/>
          </a:solidFill>
          <a:ln w="38100" cmpd="sng">
            <a:solidFill>
              <a:srgbClr val="800080"/>
            </a:solidFill>
            <a:round/>
            <a:headEnd/>
            <a:tailEnd/>
          </a:ln>
          <a:effectLst/>
        </p:spPr>
        <p:txBody>
          <a:bodyPr/>
          <a:lstStyle/>
          <a:p>
            <a:endParaRPr lang="ru-RU"/>
          </a:p>
        </p:txBody>
      </p:sp>
      <p:sp>
        <p:nvSpPr>
          <p:cNvPr id="19460" name="Text Box 4"/>
          <p:cNvSpPr txBox="1">
            <a:spLocks noChangeArrowheads="1"/>
          </p:cNvSpPr>
          <p:nvPr/>
        </p:nvSpPr>
        <p:spPr bwMode="auto">
          <a:xfrm>
            <a:off x="671513" y="3124200"/>
            <a:ext cx="1651000" cy="395288"/>
          </a:xfrm>
          <a:prstGeom prst="rect">
            <a:avLst/>
          </a:prstGeom>
          <a:solidFill>
            <a:srgbClr val="FFCCFF"/>
          </a:solidFill>
          <a:ln w="28575">
            <a:solidFill>
              <a:srgbClr val="800080"/>
            </a:solidFill>
            <a:miter lim="800000"/>
            <a:headEnd/>
            <a:tailEnd/>
          </a:ln>
          <a:effectLst/>
        </p:spPr>
        <p:txBody>
          <a:bodyPr>
            <a:spAutoFit/>
          </a:bodyPr>
          <a:lstStyle/>
          <a:p>
            <a:pPr algn="ctr"/>
            <a:r>
              <a:rPr lang="uk-UA" sz="1800" b="1">
                <a:solidFill>
                  <a:srgbClr val="CC0099"/>
                </a:solidFill>
                <a:latin typeface="Arial Black" pitchFamily="34" charset="0"/>
              </a:rPr>
              <a:t>ФРАНЦИЯ</a:t>
            </a:r>
            <a:endParaRPr lang="ru-RU" sz="1800" b="1">
              <a:solidFill>
                <a:srgbClr val="CC0099"/>
              </a:solidFill>
              <a:latin typeface="Arial Black" pitchFamily="34" charset="0"/>
            </a:endParaRPr>
          </a:p>
        </p:txBody>
      </p:sp>
      <p:sp>
        <p:nvSpPr>
          <p:cNvPr id="19461" name="Oval 5"/>
          <p:cNvSpPr>
            <a:spLocks noChangeArrowheads="1"/>
          </p:cNvSpPr>
          <p:nvPr/>
        </p:nvSpPr>
        <p:spPr bwMode="auto">
          <a:xfrm>
            <a:off x="3135313" y="2971800"/>
            <a:ext cx="746125" cy="457200"/>
          </a:xfrm>
          <a:prstGeom prst="ellipse">
            <a:avLst/>
          </a:prstGeom>
          <a:solidFill>
            <a:srgbClr val="FFCCFF">
              <a:alpha val="50000"/>
            </a:srgbClr>
          </a:solidFill>
          <a:ln w="28575">
            <a:solidFill>
              <a:srgbClr val="990099"/>
            </a:solidFill>
            <a:round/>
            <a:headEnd/>
            <a:tailEnd/>
          </a:ln>
          <a:effectLst/>
        </p:spPr>
        <p:txBody>
          <a:bodyPr wrap="none" anchor="ctr"/>
          <a:lstStyle/>
          <a:p>
            <a:endParaRPr lang="ru-RU"/>
          </a:p>
        </p:txBody>
      </p:sp>
      <p:sp>
        <p:nvSpPr>
          <p:cNvPr id="19462" name="Oval 6"/>
          <p:cNvSpPr>
            <a:spLocks noChangeArrowheads="1"/>
          </p:cNvSpPr>
          <p:nvPr/>
        </p:nvSpPr>
        <p:spPr bwMode="auto">
          <a:xfrm rot="5156988">
            <a:off x="2974181" y="2520157"/>
            <a:ext cx="919163" cy="298450"/>
          </a:xfrm>
          <a:prstGeom prst="ellipse">
            <a:avLst/>
          </a:prstGeom>
          <a:solidFill>
            <a:srgbClr val="FFCCFF">
              <a:alpha val="50000"/>
            </a:srgbClr>
          </a:solidFill>
          <a:ln w="28575">
            <a:solidFill>
              <a:srgbClr val="990099"/>
            </a:solidFill>
            <a:round/>
            <a:headEnd/>
            <a:tailEnd/>
          </a:ln>
          <a:effectLst/>
        </p:spPr>
        <p:txBody>
          <a:bodyPr wrap="none" anchor="ctr"/>
          <a:lstStyle/>
          <a:p>
            <a:endParaRPr lang="ru-RU"/>
          </a:p>
        </p:txBody>
      </p:sp>
      <p:sp>
        <p:nvSpPr>
          <p:cNvPr id="19463" name="Line 7"/>
          <p:cNvSpPr>
            <a:spLocks noChangeShapeType="1"/>
          </p:cNvSpPr>
          <p:nvPr/>
        </p:nvSpPr>
        <p:spPr bwMode="auto">
          <a:xfrm flipV="1">
            <a:off x="2819400" y="2667000"/>
            <a:ext cx="609600" cy="609600"/>
          </a:xfrm>
          <a:prstGeom prst="line">
            <a:avLst/>
          </a:prstGeom>
          <a:noFill/>
          <a:ln w="76200">
            <a:solidFill>
              <a:srgbClr val="993366"/>
            </a:solidFill>
            <a:round/>
            <a:headEnd/>
            <a:tailEnd type="triangle" w="med" len="med"/>
          </a:ln>
          <a:effectLst/>
        </p:spPr>
        <p:txBody>
          <a:bodyPr/>
          <a:lstStyle/>
          <a:p>
            <a:endParaRPr lang="ru-RU"/>
          </a:p>
        </p:txBody>
      </p:sp>
      <p:sp>
        <p:nvSpPr>
          <p:cNvPr id="19464" name="Line 8"/>
          <p:cNvSpPr>
            <a:spLocks noChangeShapeType="1"/>
          </p:cNvSpPr>
          <p:nvPr/>
        </p:nvSpPr>
        <p:spPr bwMode="auto">
          <a:xfrm flipV="1">
            <a:off x="2895600" y="3200400"/>
            <a:ext cx="762000" cy="152400"/>
          </a:xfrm>
          <a:prstGeom prst="line">
            <a:avLst/>
          </a:prstGeom>
          <a:noFill/>
          <a:ln w="76200">
            <a:solidFill>
              <a:srgbClr val="993366"/>
            </a:solidFill>
            <a:round/>
            <a:headEnd/>
            <a:tailEnd type="triangle" w="med" len="med"/>
          </a:ln>
          <a:effectLst/>
        </p:spPr>
        <p:txBody>
          <a:bodyPr/>
          <a:lstStyle/>
          <a:p>
            <a:endParaRPr lang="ru-RU"/>
          </a:p>
        </p:txBody>
      </p:sp>
    </p:spTree>
    <p:extLst>
      <p:ext uri="{BB962C8B-B14F-4D97-AF65-F5344CB8AC3E}">
        <p14:creationId xmlns:p14="http://schemas.microsoft.com/office/powerpoint/2010/main" val="3315813656"/>
      </p:ext>
    </p:extLst>
  </p:cSld>
  <p:clrMapOvr>
    <a:masterClrMapping/>
  </p:clrMapOvr>
  <p:transition spd="slow"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out)">
                                      <p:cBhvr>
                                        <p:cTn id="7" dur="500"/>
                                        <p:tgtEl>
                                          <p:spTgt spid="19458"/>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459"/>
                                        </p:tgtEl>
                                        <p:attrNameLst>
                                          <p:attrName>style.visibility</p:attrName>
                                        </p:attrNameLst>
                                      </p:cBhvr>
                                      <p:to>
                                        <p:strVal val="visible"/>
                                      </p:to>
                                    </p:set>
                                    <p:animEffect transition="in" filter="wipe(left)">
                                      <p:cBhvr>
                                        <p:cTn id="11" dur="500"/>
                                        <p:tgtEl>
                                          <p:spTgt spid="19459"/>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9460"/>
                                        </p:tgtEl>
                                        <p:attrNameLst>
                                          <p:attrName>style.visibility</p:attrName>
                                        </p:attrNameLst>
                                      </p:cBhvr>
                                      <p:to>
                                        <p:strVal val="visible"/>
                                      </p:to>
                                    </p:set>
                                    <p:animEffect transition="in" filter="dissolve">
                                      <p:cBhvr>
                                        <p:cTn id="15" dur="500"/>
                                        <p:tgtEl>
                                          <p:spTgt spid="19460"/>
                                        </p:tgtEl>
                                      </p:cBhvr>
                                    </p:animEffect>
                                  </p:childTnLst>
                                </p:cTn>
                              </p:par>
                            </p:childTnLst>
                          </p:cTn>
                        </p:par>
                        <p:par>
                          <p:cTn id="16" fill="hold">
                            <p:stCondLst>
                              <p:cond delay="3500"/>
                            </p:stCondLst>
                            <p:childTnLst>
                              <p:par>
                                <p:cTn id="17" presetID="22" presetClass="entr" presetSubtype="8" fill="hold" grpId="0" nodeType="afterEffect">
                                  <p:stCondLst>
                                    <p:cond delay="1000"/>
                                  </p:stCondLst>
                                  <p:childTnLst>
                                    <p:set>
                                      <p:cBhvr>
                                        <p:cTn id="18" dur="1" fill="hold">
                                          <p:stCondLst>
                                            <p:cond delay="0"/>
                                          </p:stCondLst>
                                        </p:cTn>
                                        <p:tgtEl>
                                          <p:spTgt spid="19464"/>
                                        </p:tgtEl>
                                        <p:attrNameLst>
                                          <p:attrName>style.visibility</p:attrName>
                                        </p:attrNameLst>
                                      </p:cBhvr>
                                      <p:to>
                                        <p:strVal val="visible"/>
                                      </p:to>
                                    </p:set>
                                    <p:animEffect transition="in" filter="wipe(left)">
                                      <p:cBhvr>
                                        <p:cTn id="19" dur="500"/>
                                        <p:tgtEl>
                                          <p:spTgt spid="19464"/>
                                        </p:tgtEl>
                                      </p:cBhvr>
                                    </p:animEffect>
                                  </p:childTnLst>
                                </p:cTn>
                              </p:par>
                            </p:childTnLst>
                          </p:cTn>
                        </p:par>
                        <p:par>
                          <p:cTn id="20" fill="hold">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19461"/>
                                        </p:tgtEl>
                                        <p:attrNameLst>
                                          <p:attrName>style.visibility</p:attrName>
                                        </p:attrNameLst>
                                      </p:cBhvr>
                                      <p:to>
                                        <p:strVal val="visible"/>
                                      </p:to>
                                    </p:set>
                                    <p:animEffect transition="in" filter="dissolve">
                                      <p:cBhvr>
                                        <p:cTn id="23" dur="500"/>
                                        <p:tgtEl>
                                          <p:spTgt spid="19461"/>
                                        </p:tgtEl>
                                      </p:cBhvr>
                                    </p:animEffect>
                                  </p:childTnLst>
                                </p:cTn>
                              </p:par>
                            </p:childTnLst>
                          </p:cTn>
                        </p:par>
                        <p:par>
                          <p:cTn id="24" fill="hold">
                            <p:stCondLst>
                              <p:cond delay="6500"/>
                            </p:stCondLst>
                            <p:childTnLst>
                              <p:par>
                                <p:cTn id="25" presetID="22" presetClass="entr" presetSubtype="4" fill="hold" grpId="0" nodeType="afterEffect">
                                  <p:stCondLst>
                                    <p:cond delay="1000"/>
                                  </p:stCondLst>
                                  <p:childTnLst>
                                    <p:set>
                                      <p:cBhvr>
                                        <p:cTn id="26" dur="1" fill="hold">
                                          <p:stCondLst>
                                            <p:cond delay="0"/>
                                          </p:stCondLst>
                                        </p:cTn>
                                        <p:tgtEl>
                                          <p:spTgt spid="19463"/>
                                        </p:tgtEl>
                                        <p:attrNameLst>
                                          <p:attrName>style.visibility</p:attrName>
                                        </p:attrNameLst>
                                      </p:cBhvr>
                                      <p:to>
                                        <p:strVal val="visible"/>
                                      </p:to>
                                    </p:set>
                                    <p:animEffect transition="in" filter="wipe(down)">
                                      <p:cBhvr>
                                        <p:cTn id="27" dur="500"/>
                                        <p:tgtEl>
                                          <p:spTgt spid="19463"/>
                                        </p:tgtEl>
                                      </p:cBhvr>
                                    </p:animEffect>
                                  </p:childTnLst>
                                </p:cTn>
                              </p:par>
                            </p:childTnLst>
                          </p:cTn>
                        </p:par>
                        <p:par>
                          <p:cTn id="28" fill="hold">
                            <p:stCondLst>
                              <p:cond delay="8000"/>
                            </p:stCondLst>
                            <p:childTnLst>
                              <p:par>
                                <p:cTn id="29" presetID="9" presetClass="entr" presetSubtype="0" fill="hold" grpId="0" nodeType="afterEffect">
                                  <p:stCondLst>
                                    <p:cond delay="1000"/>
                                  </p:stCondLst>
                                  <p:childTnLst>
                                    <p:set>
                                      <p:cBhvr>
                                        <p:cTn id="30" dur="1" fill="hold">
                                          <p:stCondLst>
                                            <p:cond delay="0"/>
                                          </p:stCondLst>
                                        </p:cTn>
                                        <p:tgtEl>
                                          <p:spTgt spid="19462"/>
                                        </p:tgtEl>
                                        <p:attrNameLst>
                                          <p:attrName>style.visibility</p:attrName>
                                        </p:attrNameLst>
                                      </p:cBhvr>
                                      <p:to>
                                        <p:strVal val="visible"/>
                                      </p:to>
                                    </p:set>
                                    <p:animEffect transition="in" filter="dissolve">
                                      <p:cBhvr>
                                        <p:cTn id="31"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autoUpdateAnimBg="0"/>
      <p:bldP spid="19461" grpId="0" animBg="1"/>
      <p:bldP spid="19462" grpId="0" animBg="1"/>
      <p:bldP spid="19463" grpId="0" animBg="1"/>
      <p:bldP spid="19464"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Углы">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ЛИЦЕЙ 2013</Template>
  <TotalTime>3320</TotalTime>
  <Words>920</Words>
  <Application>Microsoft Office PowerPoint</Application>
  <PresentationFormat>Экран (4:3)</PresentationFormat>
  <Paragraphs>98</Paragraphs>
  <Slides>30</Slides>
  <Notes>2</Notes>
  <HiddenSlides>9</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437TGp_bizpeople_light_ani</vt:lpstr>
      <vt:lpstr>Углы</vt:lpstr>
      <vt:lpstr>Национальные трагедии народов России и Беларуси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Vadic</dc:creator>
  <cp:lastModifiedBy>Пользователь</cp:lastModifiedBy>
  <cp:revision>254</cp:revision>
  <dcterms:created xsi:type="dcterms:W3CDTF">2012-06-19T09:07:47Z</dcterms:created>
  <dcterms:modified xsi:type="dcterms:W3CDTF">2014-07-18T11:59:09Z</dcterms:modified>
</cp:coreProperties>
</file>